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5" r:id="rId1"/>
    <p:sldMasterId id="2147483957" r:id="rId2"/>
    <p:sldMasterId id="2147483969" r:id="rId3"/>
  </p:sldMasterIdLst>
  <p:notesMasterIdLst>
    <p:notesMasterId r:id="rId10"/>
  </p:notesMasterIdLst>
  <p:handoutMasterIdLst>
    <p:handoutMasterId r:id="rId11"/>
  </p:handoutMasterIdLst>
  <p:sldIdLst>
    <p:sldId id="8819" r:id="rId4"/>
    <p:sldId id="8401" r:id="rId5"/>
    <p:sldId id="8822" r:id="rId6"/>
    <p:sldId id="8459" r:id="rId7"/>
    <p:sldId id="8429" r:id="rId8"/>
    <p:sldId id="8457" r:id="rId9"/>
  </p:sldIdLst>
  <p:sldSz cx="9144000" cy="6858000" type="screen4x3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721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FF00"/>
    <a:srgbClr val="00FF00"/>
    <a:srgbClr val="FF33CC"/>
    <a:srgbClr val="181DF8"/>
    <a:srgbClr val="FF9999"/>
    <a:srgbClr val="4ADFE6"/>
    <a:srgbClr val="3DF353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87" autoAdjust="0"/>
    <p:restoredTop sz="96586" autoAdjust="0"/>
  </p:normalViewPr>
  <p:slideViewPr>
    <p:cSldViewPr snapToGrid="0">
      <p:cViewPr varScale="1">
        <p:scale>
          <a:sx n="113" d="100"/>
          <a:sy n="113" d="100"/>
        </p:scale>
        <p:origin x="588" y="84"/>
      </p:cViewPr>
      <p:guideLst>
        <p:guide pos="2721"/>
        <p:guide orient="horz" pos="4320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25.12.2020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25.12.2020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1700" y="850900"/>
            <a:ext cx="306070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064250" y="633413"/>
            <a:ext cx="2281238" cy="1711325"/>
          </a:xfrm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E465F6-E0A1-4001-8F47-4A5B68F87DC5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867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438525" y="850900"/>
            <a:ext cx="3063875" cy="2297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1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289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438525" y="850900"/>
            <a:ext cx="3063875" cy="2297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1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737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314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674813" y="1803400"/>
            <a:ext cx="6480175" cy="4859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486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96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960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918" y="2130491"/>
            <a:ext cx="7772398" cy="147002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87" y="3886907"/>
            <a:ext cx="6400802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8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96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95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93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91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90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88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86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048D57A-BDFE-45C0-92F1-CB5D613F7B89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2668FDD-8DBB-4525-B2DF-5DF63B7C7B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189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50DA378-2B85-4ACE-B090-66D87E194322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91EDAFD-416E-4437-A5AE-E516D567A4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066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3" y="4407477"/>
            <a:ext cx="7772398" cy="1362073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3" y="2906789"/>
            <a:ext cx="7772398" cy="1500187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2984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596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895162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19350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49189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79024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208867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38699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52E3ED13-8E4D-4758-B134-7C9CD5229D5C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DB917C2-CBC9-48A3-84E3-A0F989EB5C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9739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70" y="1600454"/>
            <a:ext cx="4038599" cy="4525964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652" y="1600454"/>
            <a:ext cx="4038599" cy="4525964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560F2784-4EB8-4032-A101-BE99763FAE56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7DEEF82-FBDF-4C13-9681-5734CFA1D7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129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320" y="1535285"/>
            <a:ext cx="4040188" cy="639760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298420" indent="0">
              <a:buNone/>
              <a:defRPr sz="1700" b="1"/>
            </a:lvl2pPr>
            <a:lvl3pPr marL="596743" indent="0">
              <a:buNone/>
              <a:defRPr sz="1400" b="1"/>
            </a:lvl3pPr>
            <a:lvl4pPr marL="895162" indent="0">
              <a:buNone/>
              <a:defRPr sz="1400" b="1"/>
            </a:lvl4pPr>
            <a:lvl5pPr marL="1193501" indent="0">
              <a:buNone/>
              <a:defRPr sz="1400" b="1"/>
            </a:lvl5pPr>
            <a:lvl6pPr marL="1491895" indent="0">
              <a:buNone/>
              <a:defRPr sz="1400" b="1"/>
            </a:lvl6pPr>
            <a:lvl7pPr marL="1790246" indent="0">
              <a:buNone/>
              <a:defRPr sz="1400" b="1"/>
            </a:lvl7pPr>
            <a:lvl8pPr marL="2088670" indent="0">
              <a:buNone/>
              <a:defRPr sz="1400" b="1"/>
            </a:lvl8pPr>
            <a:lvl9pPr marL="2386995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320" y="2175044"/>
            <a:ext cx="4040188" cy="3951288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97" y="1535285"/>
            <a:ext cx="4041777" cy="639760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298420" indent="0">
              <a:buNone/>
              <a:defRPr sz="1700" b="1"/>
            </a:lvl2pPr>
            <a:lvl3pPr marL="596743" indent="0">
              <a:buNone/>
              <a:defRPr sz="1400" b="1"/>
            </a:lvl3pPr>
            <a:lvl4pPr marL="895162" indent="0">
              <a:buNone/>
              <a:defRPr sz="1400" b="1"/>
            </a:lvl4pPr>
            <a:lvl5pPr marL="1193501" indent="0">
              <a:buNone/>
              <a:defRPr sz="1400" b="1"/>
            </a:lvl5pPr>
            <a:lvl6pPr marL="1491895" indent="0">
              <a:buNone/>
              <a:defRPr sz="1400" b="1"/>
            </a:lvl6pPr>
            <a:lvl7pPr marL="1790246" indent="0">
              <a:buNone/>
              <a:defRPr sz="1400" b="1"/>
            </a:lvl7pPr>
            <a:lvl8pPr marL="2088670" indent="0">
              <a:buNone/>
              <a:defRPr sz="1400" b="1"/>
            </a:lvl8pPr>
            <a:lvl9pPr marL="2386995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397" y="2175044"/>
            <a:ext cx="4041777" cy="3951288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D150DBB3-9183-4BDB-A538-014628B71707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D6896FF-465B-4547-A168-DFB9E27B07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853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36A9E88-4255-4365-8C92-577237C9B684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37DBF9C-3D4C-4408-BE41-B35505E9B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873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B64A53A2-D152-4302-9337-A135E134729A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0ADD8E21-F93D-4DF7-9BC5-317CF516C2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449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31" y="273292"/>
            <a:ext cx="3008313" cy="116204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371" y="273157"/>
            <a:ext cx="5111751" cy="5853112"/>
          </a:xfrm>
        </p:spPr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31" y="1435756"/>
            <a:ext cx="3008313" cy="4691063"/>
          </a:xfrm>
        </p:spPr>
        <p:txBody>
          <a:bodyPr/>
          <a:lstStyle>
            <a:lvl1pPr marL="0" indent="0">
              <a:buNone/>
              <a:defRPr sz="800"/>
            </a:lvl1pPr>
            <a:lvl2pPr marL="298420" indent="0">
              <a:buNone/>
              <a:defRPr sz="800"/>
            </a:lvl2pPr>
            <a:lvl3pPr marL="596743" indent="0">
              <a:buNone/>
              <a:defRPr sz="800"/>
            </a:lvl3pPr>
            <a:lvl4pPr marL="895162" indent="0">
              <a:buNone/>
              <a:defRPr sz="600"/>
            </a:lvl4pPr>
            <a:lvl5pPr marL="1193501" indent="0">
              <a:buNone/>
              <a:defRPr sz="600"/>
            </a:lvl5pPr>
            <a:lvl6pPr marL="1491895" indent="0">
              <a:buNone/>
              <a:defRPr sz="600"/>
            </a:lvl6pPr>
            <a:lvl7pPr marL="1790246" indent="0">
              <a:buNone/>
              <a:defRPr sz="600"/>
            </a:lvl7pPr>
            <a:lvl8pPr marL="2088670" indent="0">
              <a:buNone/>
              <a:defRPr sz="600"/>
            </a:lvl8pPr>
            <a:lvl9pPr marL="2386995" indent="0">
              <a:buNone/>
              <a:defRPr sz="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FB49B7A-DF94-40B0-8E54-8300AFDC1D57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0E7C97B-D995-4290-BA20-CE6A97B0BB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80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4046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355" y="4801450"/>
            <a:ext cx="5486400" cy="56673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355" y="612901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100"/>
            </a:lvl1pPr>
            <a:lvl2pPr marL="298420" indent="0">
              <a:buNone/>
              <a:defRPr sz="2100"/>
            </a:lvl2pPr>
            <a:lvl3pPr marL="596743" indent="0">
              <a:buNone/>
              <a:defRPr sz="1700"/>
            </a:lvl3pPr>
            <a:lvl4pPr marL="895162" indent="0">
              <a:buNone/>
              <a:defRPr sz="1700"/>
            </a:lvl4pPr>
            <a:lvl5pPr marL="1193501" indent="0">
              <a:buNone/>
              <a:defRPr sz="1700"/>
            </a:lvl5pPr>
            <a:lvl6pPr marL="1491895" indent="0">
              <a:buNone/>
              <a:defRPr sz="1700"/>
            </a:lvl6pPr>
            <a:lvl7pPr marL="1790246" indent="0">
              <a:buNone/>
              <a:defRPr sz="1700"/>
            </a:lvl7pPr>
            <a:lvl8pPr marL="2088670" indent="0">
              <a:buNone/>
              <a:defRPr sz="1700"/>
            </a:lvl8pPr>
            <a:lvl9pPr marL="2386995" indent="0">
              <a:buNone/>
              <a:defRPr sz="17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355" y="5367603"/>
            <a:ext cx="5486400" cy="804861"/>
          </a:xfrm>
        </p:spPr>
        <p:txBody>
          <a:bodyPr/>
          <a:lstStyle>
            <a:lvl1pPr marL="0" indent="0">
              <a:buNone/>
              <a:defRPr sz="800"/>
            </a:lvl1pPr>
            <a:lvl2pPr marL="298420" indent="0">
              <a:buNone/>
              <a:defRPr sz="800"/>
            </a:lvl2pPr>
            <a:lvl3pPr marL="596743" indent="0">
              <a:buNone/>
              <a:defRPr sz="800"/>
            </a:lvl3pPr>
            <a:lvl4pPr marL="895162" indent="0">
              <a:buNone/>
              <a:defRPr sz="600"/>
            </a:lvl4pPr>
            <a:lvl5pPr marL="1193501" indent="0">
              <a:buNone/>
              <a:defRPr sz="600"/>
            </a:lvl5pPr>
            <a:lvl6pPr marL="1491895" indent="0">
              <a:buNone/>
              <a:defRPr sz="600"/>
            </a:lvl6pPr>
            <a:lvl7pPr marL="1790246" indent="0">
              <a:buNone/>
              <a:defRPr sz="600"/>
            </a:lvl7pPr>
            <a:lvl8pPr marL="2088670" indent="0">
              <a:buNone/>
              <a:defRPr sz="600"/>
            </a:lvl8pPr>
            <a:lvl9pPr marL="2386995" indent="0">
              <a:buNone/>
              <a:defRPr sz="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A67910C-E0A9-4176-8E5F-21A9BA8F08BA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265B440-20B6-4E81-BA78-877421D0C7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649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092AD7A3-504B-437B-BF3F-67E57D38EA6A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884A6180-99B6-4BEE-98D1-6AC0F056BC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396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750" y="274989"/>
            <a:ext cx="2057401" cy="585152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58" y="274989"/>
            <a:ext cx="6019799" cy="585152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C09FB08-6E3E-41A0-A1CB-D3C0FA68188D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8E631022-6EE5-4F8C-903A-1363EBCCAD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411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30" indent="0" algn="ctr">
              <a:buNone/>
              <a:defRPr/>
            </a:lvl3pPr>
            <a:lvl4pPr marL="1371192" indent="0" algn="ctr">
              <a:buNone/>
              <a:defRPr/>
            </a:lvl4pPr>
            <a:lvl5pPr marL="1828259" indent="0" algn="ctr">
              <a:buNone/>
              <a:defRPr/>
            </a:lvl5pPr>
            <a:lvl6pPr marL="2285316" indent="0" algn="ctr">
              <a:buNone/>
              <a:defRPr/>
            </a:lvl6pPr>
            <a:lvl7pPr marL="2742374" indent="0" algn="ctr">
              <a:buNone/>
              <a:defRPr/>
            </a:lvl7pPr>
            <a:lvl8pPr marL="3199440" indent="0" algn="ctr">
              <a:buNone/>
              <a:defRPr/>
            </a:lvl8pPr>
            <a:lvl9pPr marL="3656503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F13D626-4282-4728-8E52-76186483FB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A9BB93A-BA7F-4F91-9F9A-4D01EF7C5A14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95B7F31-4A2B-4522-AFD0-D732CCAF1D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7825348-F3EF-45DE-9C75-4A375D0819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2E1AA0-1D29-4D8B-963A-07CF1B7FC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6212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2C3CF86-1A49-40B4-A9F3-58B5FD040A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942597E-9C78-4ECB-A6D8-D5DAD9D72C3F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DFC973-A7C8-4851-86B6-FA91F237EE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7D09510-883A-4BB7-8483-E2B70569D7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FDDD0F5-8924-48C4-ABEB-A8CDCF4FCB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034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30" indent="0">
              <a:buNone/>
              <a:defRPr sz="1600"/>
            </a:lvl3pPr>
            <a:lvl4pPr marL="1371192" indent="0">
              <a:buNone/>
              <a:defRPr sz="1400"/>
            </a:lvl4pPr>
            <a:lvl5pPr marL="1828259" indent="0">
              <a:buNone/>
              <a:defRPr sz="1400"/>
            </a:lvl5pPr>
            <a:lvl6pPr marL="2285316" indent="0">
              <a:buNone/>
              <a:defRPr sz="1400"/>
            </a:lvl6pPr>
            <a:lvl7pPr marL="2742374" indent="0">
              <a:buNone/>
              <a:defRPr sz="1400"/>
            </a:lvl7pPr>
            <a:lvl8pPr marL="3199440" indent="0">
              <a:buNone/>
              <a:defRPr sz="1400"/>
            </a:lvl8pPr>
            <a:lvl9pPr marL="3656503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38D666-7C07-44F7-959E-C1FAE1A667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1F48346-2E65-4321-A247-0695D2DC9F1B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0A091D-DF2F-4728-9D5F-87243343CB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0827A6-0AA5-437B-8118-67A5191425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27962FF-5D3B-4891-AF54-F6C80807D4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7039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D4446C-E32D-4FF4-9FF1-20827FA3F7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BEFC7A5-A9CA-44DE-AD16-B665A5E1D721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B9AF25-EB38-436B-A01B-67B94254CE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623C78-925D-4C1E-A60A-E64D08C7C0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6C21427-7B0D-4F74-97A5-15D625A490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28954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30" indent="0">
              <a:buNone/>
              <a:defRPr sz="1800" b="1"/>
            </a:lvl3pPr>
            <a:lvl4pPr marL="1371192" indent="0">
              <a:buNone/>
              <a:defRPr sz="1600" b="1"/>
            </a:lvl4pPr>
            <a:lvl5pPr marL="1828259" indent="0">
              <a:buNone/>
              <a:defRPr sz="1600" b="1"/>
            </a:lvl5pPr>
            <a:lvl6pPr marL="2285316" indent="0">
              <a:buNone/>
              <a:defRPr sz="1600" b="1"/>
            </a:lvl6pPr>
            <a:lvl7pPr marL="2742374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535114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30" indent="0">
              <a:buNone/>
              <a:defRPr sz="1800" b="1"/>
            </a:lvl3pPr>
            <a:lvl4pPr marL="1371192" indent="0">
              <a:buNone/>
              <a:defRPr sz="1600" b="1"/>
            </a:lvl4pPr>
            <a:lvl5pPr marL="1828259" indent="0">
              <a:buNone/>
              <a:defRPr sz="1600" b="1"/>
            </a:lvl5pPr>
            <a:lvl6pPr marL="2285316" indent="0">
              <a:buNone/>
              <a:defRPr sz="1600" b="1"/>
            </a:lvl6pPr>
            <a:lvl7pPr marL="2742374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03BD891-8569-4412-BD56-F7C3FBE796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3A7DD-7E4A-4B8B-ACAE-EC3F2033D9AB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5C9998A-90D5-4E1C-99E8-602E2CB4AC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4D33F4-972E-4145-B601-5FEB21F479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2B37496-AB0B-484C-B1B0-772F50E7EF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9121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C5DFD0-9DEC-43BD-B371-B2A4FCDD9A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89827-BE3E-4D12-82C2-65DABD39FA9D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B0A844F-F589-4F86-BDD8-88AFD4916E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1B880D5-4214-41C4-9278-D913BE02AA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B9CE392-87F8-4F54-919F-CDAED81CE5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1172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2082715-BEBE-4D6B-90D4-653F13763A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46CA171-A3D9-42E3-A169-A589D52D0286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6F82D3E-94DD-4534-939E-8E9CA1266E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C218B55-02AC-4439-BCE9-BAA74AAC63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BB3DC34-A468-45E1-9F1A-2FB664816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42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765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30" indent="0">
              <a:buNone/>
              <a:defRPr sz="1000"/>
            </a:lvl3pPr>
            <a:lvl4pPr marL="1371192" indent="0">
              <a:buNone/>
              <a:defRPr sz="900"/>
            </a:lvl4pPr>
            <a:lvl5pPr marL="1828259" indent="0">
              <a:buNone/>
              <a:defRPr sz="900"/>
            </a:lvl5pPr>
            <a:lvl6pPr marL="2285316" indent="0">
              <a:buNone/>
              <a:defRPr sz="900"/>
            </a:lvl6pPr>
            <a:lvl7pPr marL="2742374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FDD572-567F-43E1-BA84-6683F6417D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5FE558-17A9-48D3-8E05-7D8003CBC48D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DF0D82-F26F-465E-AAF7-F5D349D928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E90152-3A81-4F36-BC31-3363F2422A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9D8064-7609-43FB-A1DB-1AB83A88C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52407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30" indent="0">
              <a:buNone/>
              <a:defRPr sz="2400"/>
            </a:lvl3pPr>
            <a:lvl4pPr marL="1371192" indent="0">
              <a:buNone/>
              <a:defRPr sz="2000"/>
            </a:lvl4pPr>
            <a:lvl5pPr marL="1828259" indent="0">
              <a:buNone/>
              <a:defRPr sz="2000"/>
            </a:lvl5pPr>
            <a:lvl6pPr marL="2285316" indent="0">
              <a:buNone/>
              <a:defRPr sz="2000"/>
            </a:lvl6pPr>
            <a:lvl7pPr marL="2742374" indent="0">
              <a:buNone/>
              <a:defRPr sz="2000"/>
            </a:lvl7pPr>
            <a:lvl8pPr marL="3199440" indent="0">
              <a:buNone/>
              <a:defRPr sz="2000"/>
            </a:lvl8pPr>
            <a:lvl9pPr marL="3656503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30" indent="0">
              <a:buNone/>
              <a:defRPr sz="1000"/>
            </a:lvl3pPr>
            <a:lvl4pPr marL="1371192" indent="0">
              <a:buNone/>
              <a:defRPr sz="900"/>
            </a:lvl4pPr>
            <a:lvl5pPr marL="1828259" indent="0">
              <a:buNone/>
              <a:defRPr sz="900"/>
            </a:lvl5pPr>
            <a:lvl6pPr marL="2285316" indent="0">
              <a:buNone/>
              <a:defRPr sz="900"/>
            </a:lvl6pPr>
            <a:lvl7pPr marL="2742374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7B067E-F5B7-48D7-BE74-5C14AB670C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FF92559-E63E-4797-83A6-64CB855CB9AE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04D5C0-0C4F-4A89-8FBE-074CD9B510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D56E1-86AC-4097-A1AF-402CF19640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A1CE58-6D65-4A12-9BD6-3CF0DFEB2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85955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6F7D66C-4702-4E2D-82A1-A89A69391F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9CB12AE-5A26-4028-9131-F21E934FB23D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69C9A39-E055-4F47-806E-F5020070C6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4C484C-CEAC-4BE2-9AC2-CB399F3767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C44183-B569-480C-9CBB-0862CBEFF5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3862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D3B94E-01F6-4BEF-BACB-469E54316A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85D13F-6BC5-432B-9599-29532125B2F7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867FFE-FE7B-4AC1-9DEF-2EB9075471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4E5BFE-9799-48C8-8BDD-048356A3E6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E1CD7E1-EFB1-4921-8527-524FF37FD7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436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86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343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50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87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29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0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E4CB-2B67-4559-B63A-551C42678730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F3F90-83DE-4B33-B71B-9E3696172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25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752" y="274769"/>
            <a:ext cx="8228797" cy="114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9654" tIns="29882" rIns="59654" bIns="29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32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752" y="1600853"/>
            <a:ext cx="8228797" cy="452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9654" tIns="29882" rIns="59654" bIns="298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844" y="6356744"/>
            <a:ext cx="2132797" cy="364717"/>
          </a:xfrm>
          <a:prstGeom prst="rect">
            <a:avLst/>
          </a:prstGeom>
        </p:spPr>
        <p:txBody>
          <a:bodyPr vert="horz" wrap="square" lIns="59654" tIns="29882" rIns="59654" bIns="29882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518104" fontAlgn="base">
              <a:spcBef>
                <a:spcPct val="0"/>
              </a:spcBef>
              <a:spcAft>
                <a:spcPct val="0"/>
              </a:spcAft>
              <a:defRPr/>
            </a:pPr>
            <a:fld id="{ECEEAE8E-CE4D-41B5-934E-685B6FE82841}" type="datetimeFigureOut">
              <a:rPr lang="ru-RU" smtClean="0">
                <a:cs typeface="Arial" charset="0"/>
              </a:rPr>
              <a:pPr defTabSz="518104" fontAlgn="base">
                <a:spcBef>
                  <a:spcPct val="0"/>
                </a:spcBef>
                <a:spcAft>
                  <a:spcPct val="0"/>
                </a:spcAft>
                <a:defRPr/>
              </a:pPr>
              <a:t>25.12.2020</a:t>
            </a:fld>
            <a:endParaRPr lang="ru-RU" dirty="0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756" y="6356744"/>
            <a:ext cx="2894796" cy="364717"/>
          </a:xfrm>
          <a:prstGeom prst="rect">
            <a:avLst/>
          </a:prstGeom>
        </p:spPr>
        <p:txBody>
          <a:bodyPr vert="horz" wrap="square" lIns="59654" tIns="29882" rIns="59654" bIns="2988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8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51810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845" y="6356744"/>
            <a:ext cx="2132797" cy="364717"/>
          </a:xfrm>
          <a:prstGeom prst="rect">
            <a:avLst/>
          </a:prstGeom>
        </p:spPr>
        <p:txBody>
          <a:bodyPr vert="horz" wrap="square" lIns="59654" tIns="29882" rIns="59654" bIns="2988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518104" fontAlgn="base">
              <a:spcBef>
                <a:spcPct val="0"/>
              </a:spcBef>
              <a:spcAft>
                <a:spcPct val="0"/>
              </a:spcAft>
              <a:defRPr/>
            </a:pPr>
            <a:fld id="{D287A2EB-76B1-4AEF-A97A-7EA8791343C2}" type="slidenum">
              <a:rPr lang="ru-RU" smtClean="0">
                <a:cs typeface="Arial" charset="0"/>
              </a:rPr>
              <a:pPr defTabSz="518104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06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ctr" defTabSz="596541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96541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2pPr>
      <a:lvl3pPr algn="ctr" defTabSz="596541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3pPr>
      <a:lvl4pPr algn="ctr" defTabSz="596541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4pPr>
      <a:lvl5pPr algn="ctr" defTabSz="596541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5pPr>
      <a:lvl6pPr marL="257975" algn="ctr" defTabSz="596541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515949" algn="ctr" defTabSz="596541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773926" algn="ctr" defTabSz="596541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031903" algn="ctr" defTabSz="596541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223100" indent="-223100" algn="l" defTabSz="59654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84605" indent="-186332" algn="l" defTabSz="59654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745361" indent="-148718" algn="l" defTabSz="59654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43568" indent="-148718" algn="l" defTabSz="59654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878" indent="-148718" algn="l" defTabSz="596541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1641059" indent="-149216" algn="l" defTabSz="59674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1939480" indent="-149216" algn="l" defTabSz="59674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237821" indent="-149216" algn="l" defTabSz="59674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536202" indent="-149216" algn="l" defTabSz="59674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298420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6743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95162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93501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91895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90246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88670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86995" algn="l" defTabSz="59674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117B1C-DAC9-42D5-8314-7B37A3FEEF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085" tIns="42485" rIns="85085" bIns="424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D2E0D01-92AE-4045-BBB3-F4AF0936B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5085" tIns="42485" rIns="85085" bIns="424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669B2BAC-20DF-4C7B-9E0E-73DFC6F92E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085" tIns="42485" rIns="85085" bIns="4248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C0F95562-9FDB-4EAC-9DE6-2B0964687BB2}" type="datetimeFigureOut">
              <a:rPr lang="ru-RU"/>
              <a:pPr>
                <a:defRPr/>
              </a:pPr>
              <a:t>25.12.2020</a:t>
            </a:fld>
            <a:endParaRPr lang="ru-RU" dirty="0"/>
          </a:p>
        </p:txBody>
      </p:sp>
      <p:sp>
        <p:nvSpPr>
          <p:cNvPr id="38917" name="Rectangle 5">
            <a:extLst>
              <a:ext uri="{FF2B5EF4-FFF2-40B4-BE49-F238E27FC236}">
                <a16:creationId xmlns:a16="http://schemas.microsoft.com/office/drawing/2014/main" id="{FD82C98B-70F4-40E9-A596-5FA3849B5F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085" tIns="42485" rIns="85085" bIns="4248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8" name="Rectangle 6">
            <a:extLst>
              <a:ext uri="{FF2B5EF4-FFF2-40B4-BE49-F238E27FC236}">
                <a16:creationId xmlns:a16="http://schemas.microsoft.com/office/drawing/2014/main" id="{47B4114E-08C0-42A1-A3D5-E1D2181C373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085" tIns="42485" rIns="85085" bIns="4248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49553FA-6A31-4F72-AB63-0ABAD1BABF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4627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058" algn="ctr" defTabSz="91571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130" algn="ctr" defTabSz="91571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192" algn="ctr" defTabSz="91571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259" algn="ctr" defTabSz="91571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27017" indent="-327017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7057" indent="-271457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25510" indent="-20954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82699" indent="-21113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38299" indent="-214308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2257" indent="-231704" algn="l" defTabSz="91571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9325" indent="-231704" algn="l" defTabSz="91571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6387" indent="-231704" algn="l" defTabSz="91571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3449" indent="-231704" algn="l" defTabSz="91571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0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9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4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6.jpeg"/><Relationship Id="rId4" Type="http://schemas.openxmlformats.org/officeDocument/2006/relationships/image" Target="../media/image10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6.jpeg"/><Relationship Id="rId4" Type="http://schemas.openxmlformats.org/officeDocument/2006/relationships/image" Target="../media/image16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5.png"/><Relationship Id="rId11" Type="http://schemas.openxmlformats.org/officeDocument/2006/relationships/image" Target="../media/image28.jpeg"/><Relationship Id="rId5" Type="http://schemas.openxmlformats.org/officeDocument/2006/relationships/image" Target="../media/image24.jp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8674042-3865-4E94-ACDA-5E0BF267A4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1" b="7122"/>
          <a:stretch/>
        </p:blipFill>
        <p:spPr>
          <a:xfrm>
            <a:off x="4745584" y="3688286"/>
            <a:ext cx="4411355" cy="3169714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92C33FF-B0C0-43AB-AE07-61CFAC6642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8" b="7552"/>
          <a:stretch/>
        </p:blipFill>
        <p:spPr>
          <a:xfrm>
            <a:off x="-21077" y="3679902"/>
            <a:ext cx="4734977" cy="317809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924D4DEA-6672-465C-8B89-69E99D7399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0" b="7625"/>
          <a:stretch/>
        </p:blipFill>
        <p:spPr>
          <a:xfrm>
            <a:off x="4738301" y="499805"/>
            <a:ext cx="4376375" cy="3116045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403B5E8-085D-4BF3-9E22-94B7648AB2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" t="19783" b="4710"/>
          <a:stretch/>
        </p:blipFill>
        <p:spPr>
          <a:xfrm>
            <a:off x="151" y="499805"/>
            <a:ext cx="4734977" cy="3155728"/>
          </a:xfrm>
          <a:prstGeom prst="rect">
            <a:avLst/>
          </a:prstGeom>
        </p:spPr>
      </p:pic>
      <p:cxnSp>
        <p:nvCxnSpPr>
          <p:cNvPr id="814" name="Прямая соединительная линия 813"/>
          <p:cNvCxnSpPr>
            <a:cxnSpLocks/>
          </p:cNvCxnSpPr>
          <p:nvPr/>
        </p:nvCxnSpPr>
        <p:spPr>
          <a:xfrm>
            <a:off x="4712761" y="499805"/>
            <a:ext cx="22367" cy="63581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640367"/>
            <a:ext cx="9144000" cy="49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1" name="TextBox 1220"/>
          <p:cNvSpPr txBox="1"/>
          <p:nvPr/>
        </p:nvSpPr>
        <p:spPr>
          <a:xfrm>
            <a:off x="1046020" y="517950"/>
            <a:ext cx="2579048" cy="246173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1392" tIns="45696" rIns="91392" bIns="4569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77734">
              <a:defRPr/>
            </a:pPr>
            <a:r>
              <a:rPr lang="ru-RU" sz="1000" dirty="0">
                <a:solidFill>
                  <a:prstClr val="black"/>
                </a:solidFill>
              </a:rPr>
              <a:t>На 06.00 (</a:t>
            </a:r>
            <a:r>
              <a:rPr lang="ru-RU" sz="1000" dirty="0" err="1">
                <a:solidFill>
                  <a:prstClr val="black"/>
                </a:solidFill>
              </a:rPr>
              <a:t>местн</a:t>
            </a:r>
            <a:r>
              <a:rPr lang="ru-RU" sz="1000" dirty="0">
                <a:solidFill>
                  <a:prstClr val="black"/>
                </a:solidFill>
              </a:rPr>
              <a:t>.) 26.12.2020 г</a:t>
            </a:r>
            <a:r>
              <a:rPr lang="ru-RU" sz="825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222" name="TextBox 1221"/>
          <p:cNvSpPr txBox="1"/>
          <p:nvPr/>
        </p:nvSpPr>
        <p:spPr>
          <a:xfrm>
            <a:off x="5525259" y="535964"/>
            <a:ext cx="2579048" cy="246173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1392" tIns="45696" rIns="91392" bIns="4569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77734">
              <a:defRPr/>
            </a:pPr>
            <a:r>
              <a:rPr lang="ru-RU" sz="1000" dirty="0">
                <a:solidFill>
                  <a:prstClr val="black"/>
                </a:solidFill>
              </a:rPr>
              <a:t>На 12.00 (местн.) 26.12.2020 г.</a:t>
            </a:r>
          </a:p>
        </p:txBody>
      </p:sp>
      <p:sp>
        <p:nvSpPr>
          <p:cNvPr id="1223" name="TextBox 1222"/>
          <p:cNvSpPr txBox="1"/>
          <p:nvPr/>
        </p:nvSpPr>
        <p:spPr>
          <a:xfrm>
            <a:off x="1100111" y="3698054"/>
            <a:ext cx="2579048" cy="246173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1392" tIns="45696" rIns="91392" bIns="4569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77734">
              <a:defRPr/>
            </a:pPr>
            <a:r>
              <a:rPr lang="ru-RU" sz="1000" dirty="0">
                <a:solidFill>
                  <a:prstClr val="black"/>
                </a:solidFill>
              </a:rPr>
              <a:t>На 18.00 (местн.) 26.12.2020 г.</a:t>
            </a:r>
          </a:p>
        </p:txBody>
      </p:sp>
      <p:sp>
        <p:nvSpPr>
          <p:cNvPr id="1224" name="TextBox 1223"/>
          <p:cNvSpPr txBox="1"/>
          <p:nvPr/>
        </p:nvSpPr>
        <p:spPr>
          <a:xfrm>
            <a:off x="5621623" y="3655533"/>
            <a:ext cx="2579048" cy="246173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1392" tIns="45696" rIns="91392" bIns="4569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77734">
              <a:defRPr/>
            </a:pPr>
            <a:r>
              <a:rPr lang="ru-RU" sz="1000" dirty="0">
                <a:solidFill>
                  <a:prstClr val="black"/>
                </a:solidFill>
              </a:rPr>
              <a:t>На 24.00 (местн.) 26.12.2020 г.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96594" y="1651499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-230764" y="72594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00111" y="2963966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10059" y="1414768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" y="1974269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568525" y="1973774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-7955" y="4287872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574492" y="4337606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3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" y="2187128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49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49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559566" y="9232733"/>
            <a:ext cx="23662202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43" tIns="34289" rIns="68543" bIns="34289" anchor="ctr">
            <a:spAutoFit/>
          </a:bodyPr>
          <a:lstStyle/>
          <a:p>
            <a:pPr defTabSz="684494">
              <a:defRPr/>
            </a:pPr>
            <a:endParaRPr lang="ru-RU" sz="142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-11933" y="2274162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93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5" y="713013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93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-17903" y="4613627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93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4541669" y="4596218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777793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-17903" y="2102582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544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" y="2281622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544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5" y="2204537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562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-11933" y="2197075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579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1" name="Rectangle 22"/>
          <p:cNvSpPr txBox="1">
            <a:spLocks noChangeArrowheads="1"/>
          </p:cNvSpPr>
          <p:nvPr/>
        </p:nvSpPr>
        <p:spPr bwMode="auto">
          <a:xfrm>
            <a:off x="-9080" y="2469"/>
            <a:ext cx="9146984" cy="497336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06" tIns="38904" rIns="77806" bIns="38904" anchor="ctr"/>
          <a:lstStyle>
            <a:defPPr>
              <a:defRPr lang="ru-RU"/>
            </a:defPPr>
            <a:lvl1pPr>
              <a:defRPr>
                <a:solidFill>
                  <a:schemeClr val="lt1"/>
                </a:solidFill>
                <a:latin typeface="+mn-lt"/>
              </a:defRPr>
            </a:lvl1pPr>
            <a:lvl2pPr lvl="1" algn="ctr">
              <a:defRPr sz="1500" b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 defTabSz="2600158">
              <a:defRPr/>
            </a:pPr>
            <a:r>
              <a:rPr lang="ru-RU" altLang="ru-RU" sz="1350" dirty="0">
                <a:solidFill>
                  <a:srgbClr val="FFFFFF"/>
                </a:solidFill>
                <a:latin typeface="Times New Roman"/>
                <a:cs typeface="Times New Roman" pitchFamily="18" charset="0"/>
              </a:rPr>
              <a:t>ПРОГНОЗ ВЫПАДЕНИЯ ОСАДКОВ НА ТЕРРИТОРИИ НОВОСИБИРСКОЙ ОБЛАСТИ</a:t>
            </a:r>
          </a:p>
          <a:p>
            <a:pPr algn="ctr" defTabSz="2600158">
              <a:defRPr/>
            </a:pPr>
            <a:r>
              <a:rPr lang="ru-RU" altLang="ru-RU" sz="1350" dirty="0">
                <a:solidFill>
                  <a:srgbClr val="FFFFFF"/>
                </a:solidFill>
                <a:latin typeface="Times New Roman"/>
                <a:cs typeface="Times New Roman" pitchFamily="18" charset="0"/>
              </a:rPr>
              <a:t>( </a:t>
            </a:r>
            <a:r>
              <a:rPr lang="en-US" altLang="ru-RU" sz="1350" dirty="0">
                <a:solidFill>
                  <a:srgbClr val="FFFFFF"/>
                </a:solidFill>
                <a:latin typeface="Times New Roman"/>
                <a:cs typeface="Times New Roman" pitchFamily="18" charset="0"/>
              </a:rPr>
              <a:t>C </a:t>
            </a:r>
            <a:r>
              <a:rPr lang="ru-RU" altLang="ru-RU" sz="1350" dirty="0">
                <a:solidFill>
                  <a:srgbClr val="FFFFFF"/>
                </a:solidFill>
                <a:latin typeface="Times New Roman"/>
                <a:cs typeface="Times New Roman" pitchFamily="18" charset="0"/>
              </a:rPr>
              <a:t>06.00 до 24.00 26.12.2020 г.)</a:t>
            </a: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-11933" y="2228906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613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-17903" y="2383079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630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-5966" y="2025497"/>
            <a:ext cx="138489" cy="28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43" tIns="34289" rIns="68543" bIns="34289" anchor="ctr">
            <a:spAutoFit/>
          </a:bodyPr>
          <a:lstStyle/>
          <a:p>
            <a:pPr defTabSz="684681">
              <a:defRPr/>
            </a:pPr>
            <a:endParaRPr lang="ru-RU" sz="1425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" name="Группа 36"/>
          <p:cNvGrpSpPr/>
          <p:nvPr/>
        </p:nvGrpSpPr>
        <p:grpSpPr>
          <a:xfrm>
            <a:off x="3105237" y="4800739"/>
            <a:ext cx="817393" cy="540082"/>
            <a:chOff x="3006388" y="3428268"/>
            <a:chExt cx="764033" cy="540082"/>
          </a:xfrm>
        </p:grpSpPr>
        <p:sp>
          <p:nvSpPr>
            <p:cNvPr id="815" name="TextBox 814"/>
            <p:cNvSpPr txBox="1"/>
            <p:nvPr/>
          </p:nvSpPr>
          <p:spPr>
            <a:xfrm>
              <a:off x="3006388" y="3783684"/>
              <a:ext cx="764033" cy="184666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48" name="Рисунок 4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3223934" y="3428268"/>
              <a:ext cx="401952" cy="313834"/>
            </a:xfrm>
            <a:prstGeom prst="rect">
              <a:avLst/>
            </a:prstGeom>
          </p:spPr>
        </p:pic>
      </p:grpSp>
      <p:grpSp>
        <p:nvGrpSpPr>
          <p:cNvPr id="30" name="Группа 53"/>
          <p:cNvGrpSpPr/>
          <p:nvPr/>
        </p:nvGrpSpPr>
        <p:grpSpPr>
          <a:xfrm>
            <a:off x="3337976" y="1617568"/>
            <a:ext cx="864096" cy="492953"/>
            <a:chOff x="7582808" y="1111487"/>
            <a:chExt cx="864096" cy="545178"/>
          </a:xfrm>
        </p:grpSpPr>
        <p:sp>
          <p:nvSpPr>
            <p:cNvPr id="55" name="TextBox 54"/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56" name="Рисунок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791051" y="1111487"/>
              <a:ext cx="401952" cy="313834"/>
            </a:xfrm>
            <a:prstGeom prst="rect">
              <a:avLst/>
            </a:prstGeom>
          </p:spPr>
        </p:pic>
      </p:grpSp>
      <p:grpSp>
        <p:nvGrpSpPr>
          <p:cNvPr id="52" name="Группа 53">
            <a:extLst>
              <a:ext uri="{FF2B5EF4-FFF2-40B4-BE49-F238E27FC236}">
                <a16:creationId xmlns:a16="http://schemas.microsoft.com/office/drawing/2014/main" id="{0F45B558-99E2-459B-8D99-1ED7A6C56358}"/>
              </a:ext>
            </a:extLst>
          </p:cNvPr>
          <p:cNvGrpSpPr/>
          <p:nvPr/>
        </p:nvGrpSpPr>
        <p:grpSpPr>
          <a:xfrm>
            <a:off x="7636180" y="1665487"/>
            <a:ext cx="864096" cy="492953"/>
            <a:chOff x="7582808" y="1111487"/>
            <a:chExt cx="864096" cy="54517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C043C2D-7027-466A-B581-3C722BB1B6D9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080A43B8-E676-48F5-9072-1B97BD76D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791051" y="1111487"/>
              <a:ext cx="401952" cy="313834"/>
            </a:xfrm>
            <a:prstGeom prst="rect">
              <a:avLst/>
            </a:prstGeom>
          </p:spPr>
        </p:pic>
      </p:grp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60C994F5-3819-4513-8D69-E57FD4A19D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217" y="43886"/>
            <a:ext cx="819446" cy="422672"/>
          </a:xfrm>
          <a:prstGeom prst="rect">
            <a:avLst/>
          </a:prstGeom>
        </p:spPr>
      </p:pic>
      <p:pic>
        <p:nvPicPr>
          <p:cNvPr id="61" name="Рисунок 115">
            <a:extLst>
              <a:ext uri="{FF2B5EF4-FFF2-40B4-BE49-F238E27FC236}">
                <a16:creationId xmlns:a16="http://schemas.microsoft.com/office/drawing/2014/main" id="{ACB67BE9-E067-4DD9-8C9B-99E177035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" y="73464"/>
            <a:ext cx="704755" cy="36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" name="Группа 53">
            <a:extLst>
              <a:ext uri="{FF2B5EF4-FFF2-40B4-BE49-F238E27FC236}">
                <a16:creationId xmlns:a16="http://schemas.microsoft.com/office/drawing/2014/main" id="{C61CA855-EBE5-4654-B13A-EFCBBCE299A3}"/>
              </a:ext>
            </a:extLst>
          </p:cNvPr>
          <p:cNvGrpSpPr/>
          <p:nvPr/>
        </p:nvGrpSpPr>
        <p:grpSpPr>
          <a:xfrm>
            <a:off x="7814327" y="4899219"/>
            <a:ext cx="864096" cy="492953"/>
            <a:chOff x="7582808" y="1111487"/>
            <a:chExt cx="864096" cy="545178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651772-BA11-4B80-9B4A-A1D25496FB38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403D8BC5-AA24-44E1-B582-9FE7FA9EC2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791051" y="1111487"/>
              <a:ext cx="401952" cy="3138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923023"/>
      </p:ext>
    </p:extLst>
  </p:cSld>
  <p:clrMapOvr>
    <a:masterClrMapping/>
  </p:clrMapOvr>
  <p:transition spd="slow" advClick="0"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42E594-E614-4747-9262-7516829BB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6" b="6777"/>
          <a:stretch/>
        </p:blipFill>
        <p:spPr>
          <a:xfrm>
            <a:off x="4578474" y="3768624"/>
            <a:ext cx="4554601" cy="30893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55AF5E-BB0F-4A87-9AF6-C9D1A5D9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0" b="7474"/>
          <a:stretch/>
        </p:blipFill>
        <p:spPr>
          <a:xfrm>
            <a:off x="17400" y="3738118"/>
            <a:ext cx="4561075" cy="31035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59B6C8-91C9-4748-98D4-E29CBF3240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0" b="6859"/>
          <a:stretch/>
        </p:blipFill>
        <p:spPr>
          <a:xfrm>
            <a:off x="4582651" y="625131"/>
            <a:ext cx="4567813" cy="31171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4C3254-9A28-4FC7-83A3-CA7027DC4D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0" b="7901"/>
          <a:stretch/>
        </p:blipFill>
        <p:spPr>
          <a:xfrm>
            <a:off x="-3654" y="625131"/>
            <a:ext cx="4564983" cy="3118180"/>
          </a:xfrm>
          <a:prstGeom prst="rect">
            <a:avLst/>
          </a:prstGeom>
        </p:spPr>
      </p:pic>
      <p:cxnSp>
        <p:nvCxnSpPr>
          <p:cNvPr id="814" name="Прямая соединительная линия 813"/>
          <p:cNvCxnSpPr>
            <a:cxnSpLocks/>
            <a:stCxn id="1139" idx="2"/>
          </p:cNvCxnSpPr>
          <p:nvPr/>
        </p:nvCxnSpPr>
        <p:spPr>
          <a:xfrm>
            <a:off x="4572000" y="618237"/>
            <a:ext cx="0" cy="623976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47046"/>
            <a:ext cx="9144000" cy="52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1" name="TextBox 1220"/>
          <p:cNvSpPr txBox="1"/>
          <p:nvPr/>
        </p:nvSpPr>
        <p:spPr>
          <a:xfrm>
            <a:off x="855541" y="660350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647"/>
            <a:r>
              <a:rPr lang="ru-RU" sz="1000" dirty="0">
                <a:solidFill>
                  <a:srgbClr val="000000"/>
                </a:solidFill>
              </a:rPr>
              <a:t>06.00 (нск) 26.12.2020</a:t>
            </a:r>
          </a:p>
        </p:txBody>
      </p:sp>
      <p:sp>
        <p:nvSpPr>
          <p:cNvPr id="1222" name="TextBox 1221"/>
          <p:cNvSpPr txBox="1"/>
          <p:nvPr/>
        </p:nvSpPr>
        <p:spPr>
          <a:xfrm>
            <a:off x="5449303" y="657346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647"/>
            <a:r>
              <a:rPr lang="ru-RU" sz="1000" dirty="0">
                <a:solidFill>
                  <a:srgbClr val="000000"/>
                </a:solidFill>
              </a:rPr>
              <a:t>12.00 (нск) 26.12.2020</a:t>
            </a:r>
          </a:p>
        </p:txBody>
      </p:sp>
      <p:sp>
        <p:nvSpPr>
          <p:cNvPr id="1223" name="TextBox 1222"/>
          <p:cNvSpPr txBox="1"/>
          <p:nvPr/>
        </p:nvSpPr>
        <p:spPr>
          <a:xfrm>
            <a:off x="855542" y="3759145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647"/>
            <a:r>
              <a:rPr lang="ru-RU" sz="1000" dirty="0">
                <a:solidFill>
                  <a:srgbClr val="000000"/>
                </a:solidFill>
              </a:rPr>
              <a:t>18.00 (нск) 26.12.2020</a:t>
            </a:r>
          </a:p>
        </p:txBody>
      </p:sp>
      <p:sp>
        <p:nvSpPr>
          <p:cNvPr id="1224" name="TextBox 1223"/>
          <p:cNvSpPr txBox="1"/>
          <p:nvPr/>
        </p:nvSpPr>
        <p:spPr>
          <a:xfrm>
            <a:off x="5429375" y="3759145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647"/>
            <a:r>
              <a:rPr lang="ru-RU" sz="1000" dirty="0">
                <a:solidFill>
                  <a:srgbClr val="000000"/>
                </a:solidFill>
              </a:rPr>
              <a:t>24.00 (нск) 26.12.2020</a:t>
            </a:r>
          </a:p>
        </p:txBody>
      </p:sp>
      <p:pic>
        <p:nvPicPr>
          <p:cNvPr id="1141" name="Рисунок 11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160" y="4989789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39" name="Text Box 2"/>
          <p:cNvSpPr txBox="1">
            <a:spLocks noChangeArrowheads="1"/>
          </p:cNvSpPr>
          <p:nvPr/>
        </p:nvSpPr>
        <p:spPr bwMode="auto">
          <a:xfrm>
            <a:off x="0" y="-2763"/>
            <a:ext cx="9144000" cy="621000"/>
          </a:xfrm>
          <a:prstGeom prst="rect">
            <a:avLst/>
          </a:prstGeom>
          <a:solidFill>
            <a:srgbClr val="204D84"/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647"/>
            <a:r>
              <a:rPr lang="ru-RU" sz="1350" dirty="0">
                <a:solidFill>
                  <a:srgbClr val="FFFFFF"/>
                </a:solidFill>
              </a:rPr>
              <a:t>ПРОГНОЗ ВЕТРОВОЙ НАГРУЗКИ (ПОРЫВОВ ВЕТРА)</a:t>
            </a:r>
            <a:br>
              <a:rPr lang="ru-RU" sz="1350" dirty="0">
                <a:solidFill>
                  <a:srgbClr val="FFFFFF"/>
                </a:solidFill>
              </a:rPr>
            </a:br>
            <a:r>
              <a:rPr lang="ru-RU" sz="1350" dirty="0">
                <a:solidFill>
                  <a:srgbClr val="FFFFFF"/>
                </a:solidFill>
              </a:rPr>
              <a:t> НА ТЕРРИТОРИИ НОВОСИБИРСКОЙ ОБЛАСТИ </a:t>
            </a:r>
            <a:br>
              <a:rPr lang="ru-RU" sz="1350" dirty="0">
                <a:solidFill>
                  <a:srgbClr val="FFFFFF"/>
                </a:solidFill>
              </a:rPr>
            </a:br>
            <a:r>
              <a:rPr lang="ru-RU" sz="1350" dirty="0">
                <a:solidFill>
                  <a:srgbClr val="FFFFFF"/>
                </a:solidFill>
              </a:rPr>
              <a:t>(C 06.00 до 24.00 26.12.2020 г)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" y="133355"/>
            <a:ext cx="759566" cy="33715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364" y="96942"/>
            <a:ext cx="1116800" cy="40025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445C68F-75AB-4471-9669-7FBA681497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982" y="1878835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AF6D1CD-8F66-45F1-BCEF-A5CFDED885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636" y="1878835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9F260FAC-9841-4938-A20F-4D1999D1C7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966" y="4973489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24" name="Группа 53">
            <a:extLst>
              <a:ext uri="{FF2B5EF4-FFF2-40B4-BE49-F238E27FC236}">
                <a16:creationId xmlns:a16="http://schemas.microsoft.com/office/drawing/2014/main" id="{04A0ADB3-5880-4945-892B-A2DCC39AEDB2}"/>
              </a:ext>
            </a:extLst>
          </p:cNvPr>
          <p:cNvGrpSpPr/>
          <p:nvPr/>
        </p:nvGrpSpPr>
        <p:grpSpPr>
          <a:xfrm>
            <a:off x="2376768" y="1746464"/>
            <a:ext cx="864096" cy="506941"/>
            <a:chOff x="7469200" y="1138870"/>
            <a:chExt cx="864096" cy="5606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2705CBF-7E44-47D5-8E0C-AA01D92F49F6}"/>
                </a:ext>
              </a:extLst>
            </p:cNvPr>
            <p:cNvSpPr txBox="1"/>
            <p:nvPr/>
          </p:nvSpPr>
          <p:spPr>
            <a:xfrm>
              <a:off x="7469200" y="1495287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DEACA6E7-D91C-4611-A73B-96DE7D4BD1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693076" y="1138870"/>
              <a:ext cx="401952" cy="283583"/>
            </a:xfrm>
            <a:prstGeom prst="rect">
              <a:avLst/>
            </a:prstGeom>
          </p:spPr>
        </p:pic>
      </p:grpSp>
      <p:grpSp>
        <p:nvGrpSpPr>
          <p:cNvPr id="27" name="Группа 53">
            <a:extLst>
              <a:ext uri="{FF2B5EF4-FFF2-40B4-BE49-F238E27FC236}">
                <a16:creationId xmlns:a16="http://schemas.microsoft.com/office/drawing/2014/main" id="{4E032A98-86CC-4C79-ACCA-36ECBEDAE362}"/>
              </a:ext>
            </a:extLst>
          </p:cNvPr>
          <p:cNvGrpSpPr/>
          <p:nvPr/>
        </p:nvGrpSpPr>
        <p:grpSpPr>
          <a:xfrm>
            <a:off x="7142548" y="1775482"/>
            <a:ext cx="864096" cy="494740"/>
            <a:chOff x="7582808" y="1109510"/>
            <a:chExt cx="864096" cy="54715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4762287-AA8F-4ECB-8BD6-0888131C4702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E657267F-680C-470C-AD1C-67B4FACF40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3880" y="1109510"/>
              <a:ext cx="401952" cy="313834"/>
            </a:xfrm>
            <a:prstGeom prst="rect">
              <a:avLst/>
            </a:prstGeom>
          </p:spPr>
        </p:pic>
      </p:grpSp>
      <p:grpSp>
        <p:nvGrpSpPr>
          <p:cNvPr id="46" name="Группа 53">
            <a:extLst>
              <a:ext uri="{FF2B5EF4-FFF2-40B4-BE49-F238E27FC236}">
                <a16:creationId xmlns:a16="http://schemas.microsoft.com/office/drawing/2014/main" id="{EB337D09-7E71-4E06-B1B6-B53AAFE41FC4}"/>
              </a:ext>
            </a:extLst>
          </p:cNvPr>
          <p:cNvGrpSpPr/>
          <p:nvPr/>
        </p:nvGrpSpPr>
        <p:grpSpPr>
          <a:xfrm>
            <a:off x="2490327" y="4882109"/>
            <a:ext cx="864096" cy="500105"/>
            <a:chOff x="7582808" y="1103577"/>
            <a:chExt cx="864096" cy="55308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55960FA-7DE4-4709-86FC-29E8E41F6A44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3221208C-603D-4CC6-99A6-08EE114E3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7931" y="1103577"/>
              <a:ext cx="401952" cy="313834"/>
            </a:xfrm>
            <a:prstGeom prst="rect">
              <a:avLst/>
            </a:prstGeom>
          </p:spPr>
        </p:pic>
      </p:grpSp>
      <p:grpSp>
        <p:nvGrpSpPr>
          <p:cNvPr id="40" name="Группа 53">
            <a:extLst>
              <a:ext uri="{FF2B5EF4-FFF2-40B4-BE49-F238E27FC236}">
                <a16:creationId xmlns:a16="http://schemas.microsoft.com/office/drawing/2014/main" id="{95BF5242-6F5F-46A1-B616-35E8A5736AAE}"/>
              </a:ext>
            </a:extLst>
          </p:cNvPr>
          <p:cNvGrpSpPr/>
          <p:nvPr/>
        </p:nvGrpSpPr>
        <p:grpSpPr>
          <a:xfrm>
            <a:off x="7024845" y="4928515"/>
            <a:ext cx="864096" cy="500105"/>
            <a:chOff x="7582808" y="1103577"/>
            <a:chExt cx="864096" cy="55308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E7749F-4599-4722-B510-B929073F5A92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77734">
                <a:defRPr/>
              </a:pPr>
              <a:r>
                <a:rPr lang="ru-RU" sz="600" dirty="0">
                  <a:solidFill>
                    <a:prstClr val="white"/>
                  </a:solidFill>
                </a:rPr>
                <a:t>Новосибирск</a:t>
              </a:r>
            </a:p>
          </p:txBody>
        </p: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58A0B2A4-B8A8-4144-9FEF-930A18A34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7931" y="1103577"/>
              <a:ext cx="401952" cy="3138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90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D578A8-A0F9-4B0F-AB55-39F7FB1F3C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3" b="7630"/>
          <a:stretch/>
        </p:blipFill>
        <p:spPr>
          <a:xfrm>
            <a:off x="4582652" y="3770968"/>
            <a:ext cx="4517444" cy="30945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DA487FF-55A9-410B-9D86-98D089CF5F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3" b="7337"/>
          <a:stretch/>
        </p:blipFill>
        <p:spPr>
          <a:xfrm>
            <a:off x="0" y="3759146"/>
            <a:ext cx="4561343" cy="30825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D0F975-A965-4FE6-9CBD-989AB356D6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7" b="7444"/>
          <a:stretch/>
        </p:blipFill>
        <p:spPr>
          <a:xfrm>
            <a:off x="4567817" y="614437"/>
            <a:ext cx="4561344" cy="31219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715711-9CFE-4021-B294-8334B2C323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6" b="7121"/>
          <a:stretch/>
        </p:blipFill>
        <p:spPr>
          <a:xfrm>
            <a:off x="0" y="614437"/>
            <a:ext cx="4561344" cy="3139361"/>
          </a:xfrm>
          <a:prstGeom prst="rect">
            <a:avLst/>
          </a:prstGeom>
        </p:spPr>
      </p:pic>
      <p:cxnSp>
        <p:nvCxnSpPr>
          <p:cNvPr id="814" name="Прямая соединительная линия 813"/>
          <p:cNvCxnSpPr>
            <a:cxnSpLocks/>
          </p:cNvCxnSpPr>
          <p:nvPr/>
        </p:nvCxnSpPr>
        <p:spPr>
          <a:xfrm>
            <a:off x="4572000" y="618237"/>
            <a:ext cx="0" cy="623976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47046"/>
            <a:ext cx="9144000" cy="52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1" name="TextBox 1220"/>
          <p:cNvSpPr txBox="1"/>
          <p:nvPr/>
        </p:nvSpPr>
        <p:spPr>
          <a:xfrm>
            <a:off x="855541" y="660350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685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06.00 (нск) 26.12.2020</a:t>
            </a:r>
          </a:p>
        </p:txBody>
      </p:sp>
      <p:sp>
        <p:nvSpPr>
          <p:cNvPr id="1222" name="TextBox 1221"/>
          <p:cNvSpPr txBox="1"/>
          <p:nvPr/>
        </p:nvSpPr>
        <p:spPr>
          <a:xfrm>
            <a:off x="5449303" y="657346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685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>
                <a:solidFill>
                  <a:srgbClr val="000000"/>
                </a:solidFill>
              </a:rPr>
              <a:t>12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.00 (нск) 26.12.2020</a:t>
            </a:r>
          </a:p>
        </p:txBody>
      </p:sp>
      <p:sp>
        <p:nvSpPr>
          <p:cNvPr id="1223" name="TextBox 1222"/>
          <p:cNvSpPr txBox="1"/>
          <p:nvPr/>
        </p:nvSpPr>
        <p:spPr>
          <a:xfrm>
            <a:off x="855542" y="3759145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685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18.00 (нск) 26.12.2020</a:t>
            </a:r>
          </a:p>
        </p:txBody>
      </p:sp>
      <p:sp>
        <p:nvSpPr>
          <p:cNvPr id="1224" name="TextBox 1223"/>
          <p:cNvSpPr txBox="1"/>
          <p:nvPr/>
        </p:nvSpPr>
        <p:spPr>
          <a:xfrm>
            <a:off x="5429375" y="3759145"/>
            <a:ext cx="2579079" cy="24622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685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24.00 (нск) 26.12.2020</a:t>
            </a:r>
          </a:p>
        </p:txBody>
      </p:sp>
      <p:pic>
        <p:nvPicPr>
          <p:cNvPr id="1141" name="Рисунок 11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160" y="4989789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" y="133355"/>
            <a:ext cx="759566" cy="33715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364" y="96942"/>
            <a:ext cx="1116800" cy="40025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C445C68F-75AB-4471-9669-7FBA681497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982" y="1878835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AF6D1CD-8F66-45F1-BCEF-A5CFDED885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636" y="1878835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9F260FAC-9841-4938-A20F-4D1999D1C7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966" y="4973489"/>
            <a:ext cx="210367" cy="18682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24" name="Группа 53">
            <a:extLst>
              <a:ext uri="{FF2B5EF4-FFF2-40B4-BE49-F238E27FC236}">
                <a16:creationId xmlns:a16="http://schemas.microsoft.com/office/drawing/2014/main" id="{04A0ADB3-5880-4945-892B-A2DCC39AEDB2}"/>
              </a:ext>
            </a:extLst>
          </p:cNvPr>
          <p:cNvGrpSpPr/>
          <p:nvPr/>
        </p:nvGrpSpPr>
        <p:grpSpPr>
          <a:xfrm>
            <a:off x="3179864" y="1726902"/>
            <a:ext cx="864096" cy="506941"/>
            <a:chOff x="7469200" y="1138870"/>
            <a:chExt cx="864096" cy="5606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2705CBF-7E44-47D5-8E0C-AA01D92F49F6}"/>
                </a:ext>
              </a:extLst>
            </p:cNvPr>
            <p:cNvSpPr txBox="1"/>
            <p:nvPr/>
          </p:nvSpPr>
          <p:spPr>
            <a:xfrm>
              <a:off x="7469200" y="1495287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777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Новосибирск</a:t>
              </a:r>
            </a:p>
          </p:txBody>
        </p: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DEACA6E7-D91C-4611-A73B-96DE7D4BD1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693076" y="1138870"/>
              <a:ext cx="401952" cy="283583"/>
            </a:xfrm>
            <a:prstGeom prst="rect">
              <a:avLst/>
            </a:prstGeom>
          </p:spPr>
        </p:pic>
      </p:grpSp>
      <p:grpSp>
        <p:nvGrpSpPr>
          <p:cNvPr id="27" name="Группа 53">
            <a:extLst>
              <a:ext uri="{FF2B5EF4-FFF2-40B4-BE49-F238E27FC236}">
                <a16:creationId xmlns:a16="http://schemas.microsoft.com/office/drawing/2014/main" id="{4E032A98-86CC-4C79-ACCA-36ECBEDAE362}"/>
              </a:ext>
            </a:extLst>
          </p:cNvPr>
          <p:cNvGrpSpPr/>
          <p:nvPr/>
        </p:nvGrpSpPr>
        <p:grpSpPr>
          <a:xfrm>
            <a:off x="7844358" y="1763025"/>
            <a:ext cx="864096" cy="494740"/>
            <a:chOff x="7582808" y="1109510"/>
            <a:chExt cx="864096" cy="54715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4762287-AA8F-4ECB-8BD6-0888131C4702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777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Новосибирск</a:t>
              </a:r>
            </a:p>
          </p:txBody>
        </p:sp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E657267F-680C-470C-AD1C-67B4FACF40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3880" y="1109510"/>
              <a:ext cx="401952" cy="313834"/>
            </a:xfrm>
            <a:prstGeom prst="rect">
              <a:avLst/>
            </a:prstGeom>
          </p:spPr>
        </p:pic>
      </p:grpSp>
      <p:grpSp>
        <p:nvGrpSpPr>
          <p:cNvPr id="46" name="Группа 53">
            <a:extLst>
              <a:ext uri="{FF2B5EF4-FFF2-40B4-BE49-F238E27FC236}">
                <a16:creationId xmlns:a16="http://schemas.microsoft.com/office/drawing/2014/main" id="{EB337D09-7E71-4E06-B1B6-B53AAFE41FC4}"/>
              </a:ext>
            </a:extLst>
          </p:cNvPr>
          <p:cNvGrpSpPr/>
          <p:nvPr/>
        </p:nvGrpSpPr>
        <p:grpSpPr>
          <a:xfrm>
            <a:off x="3312512" y="4862076"/>
            <a:ext cx="864096" cy="500105"/>
            <a:chOff x="7582808" y="1103577"/>
            <a:chExt cx="864096" cy="55308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55960FA-7DE4-4709-86FC-29E8E41F6A44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777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Новосибирск</a:t>
              </a:r>
            </a:p>
          </p:txBody>
        </p:sp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3221208C-603D-4CC6-99A6-08EE114E3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7931" y="1103577"/>
              <a:ext cx="401952" cy="313834"/>
            </a:xfrm>
            <a:prstGeom prst="rect">
              <a:avLst/>
            </a:prstGeom>
          </p:spPr>
        </p:pic>
      </p:grpSp>
      <p:grpSp>
        <p:nvGrpSpPr>
          <p:cNvPr id="40" name="Группа 53">
            <a:extLst>
              <a:ext uri="{FF2B5EF4-FFF2-40B4-BE49-F238E27FC236}">
                <a16:creationId xmlns:a16="http://schemas.microsoft.com/office/drawing/2014/main" id="{95BF5242-6F5F-46A1-B616-35E8A5736AAE}"/>
              </a:ext>
            </a:extLst>
          </p:cNvPr>
          <p:cNvGrpSpPr/>
          <p:nvPr/>
        </p:nvGrpSpPr>
        <p:grpSpPr>
          <a:xfrm>
            <a:off x="7813071" y="4848187"/>
            <a:ext cx="864096" cy="500105"/>
            <a:chOff x="7582808" y="1103577"/>
            <a:chExt cx="864096" cy="55308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E7749F-4599-4722-B510-B929073F5A92}"/>
                </a:ext>
              </a:extLst>
            </p:cNvPr>
            <p:cNvSpPr txBox="1"/>
            <p:nvPr/>
          </p:nvSpPr>
          <p:spPr>
            <a:xfrm>
              <a:off x="7582808" y="1452435"/>
              <a:ext cx="864096" cy="20423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777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Новосибирск</a:t>
              </a:r>
            </a:p>
          </p:txBody>
        </p: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58A0B2A4-B8A8-4144-9FEF-930A18A34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2720" r="33816" b="16015"/>
            <a:stretch/>
          </p:blipFill>
          <p:spPr>
            <a:xfrm>
              <a:off x="7817931" y="1103577"/>
              <a:ext cx="401952" cy="313834"/>
            </a:xfrm>
            <a:prstGeom prst="rect">
              <a:avLst/>
            </a:prstGeom>
          </p:spPr>
        </p:pic>
      </p:grpSp>
      <p:sp>
        <p:nvSpPr>
          <p:cNvPr id="31" name="Rectangle 22">
            <a:extLst>
              <a:ext uri="{FF2B5EF4-FFF2-40B4-BE49-F238E27FC236}">
                <a16:creationId xmlns:a16="http://schemas.microsoft.com/office/drawing/2014/main" id="{745B6882-761E-4B0A-8265-417F47312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651" y="0"/>
            <a:ext cx="9146984" cy="60754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06" tIns="38904" rIns="77806" bIns="38904" anchor="ctr"/>
          <a:lstStyle>
            <a:defPPr>
              <a:defRPr lang="ru-RU"/>
            </a:defPPr>
            <a:lvl1pPr>
              <a:defRPr>
                <a:solidFill>
                  <a:schemeClr val="lt1"/>
                </a:solidFill>
                <a:latin typeface="+mn-lt"/>
              </a:defRPr>
            </a:lvl1pPr>
            <a:lvl2pPr lvl="1" algn="ctr">
              <a:defRPr sz="1500" b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 defTabSz="2600158">
              <a:defRPr/>
            </a:pPr>
            <a:r>
              <a:rPr lang="ru-RU" altLang="ru-RU" sz="1350" dirty="0">
                <a:solidFill>
                  <a:srgbClr val="FFFFFF"/>
                </a:solidFill>
                <a:latin typeface="Times New Roman"/>
                <a:cs typeface="Times New Roman" pitchFamily="18" charset="0"/>
              </a:rPr>
              <a:t>ПРОГНОЗ ТЕМПЕРАТУРЫ НА ТЕРРИТОРИИ НОВОСИБИРСКОЙ ОБЛАСТИ</a:t>
            </a:r>
          </a:p>
          <a:p>
            <a:pPr algn="ctr" defTabSz="2600158">
              <a:defRPr/>
            </a:pPr>
            <a:r>
              <a:rPr lang="ru-RU" sz="1350" dirty="0">
                <a:solidFill>
                  <a:srgbClr val="FFFFFF"/>
                </a:solidFill>
              </a:rPr>
              <a:t>(C 06.00 до 24.00 26.12.2020 г)</a:t>
            </a:r>
            <a:endParaRPr lang="ru-RU" altLang="ru-RU" sz="1350" dirty="0">
              <a:solidFill>
                <a:srgbClr val="FFFFFF"/>
              </a:solidFill>
              <a:latin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14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 Box 2">
            <a:extLst>
              <a:ext uri="{FF2B5EF4-FFF2-40B4-BE49-F238E27FC236}">
                <a16:creationId xmlns:a16="http://schemas.microsoft.com/office/drawing/2014/main" id="{277E2335-6BE8-49EF-89F5-34920CB2D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2052"/>
            <a:ext cx="9154499" cy="65804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 defTabSz="879351">
              <a:lnSpc>
                <a:spcPct val="85000"/>
              </a:lnSpc>
              <a:defRPr sz="12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879351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ИНФОРМАЦИОННЫЕ МАТЕРИАЛЫ ПО НИЗКИМ ТЕМПЕРАТУРАМ НА ТЕРРИТОРИИ</a:t>
            </a:r>
          </a:p>
          <a:p>
            <a:pPr marL="0" marR="0" lvl="0" indent="0" algn="ctr" defTabSz="879351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НОВОСИБИРСКОЙ ОБЛАСТИ (РИСК НАРУШЕНИЯ ЭЛЕКТРОСНАБЖЕНИЯ НА 26.12.2020)</a:t>
            </a:r>
          </a:p>
        </p:txBody>
      </p:sp>
      <p:pic>
        <p:nvPicPr>
          <p:cNvPr id="141" name="Рисунок 140">
            <a:extLst>
              <a:ext uri="{FF2B5EF4-FFF2-40B4-BE49-F238E27FC236}">
                <a16:creationId xmlns:a16="http://schemas.microsoft.com/office/drawing/2014/main" id="{F4EBF673-D662-45D3-9D38-E724EF9EDE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8" y="133851"/>
            <a:ext cx="512404" cy="364653"/>
          </a:xfrm>
          <a:prstGeom prst="rect">
            <a:avLst/>
          </a:prstGeom>
        </p:spPr>
      </p:pic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DFCE3BF0-A377-46D8-A824-2C3E7E7118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207" y="111370"/>
            <a:ext cx="884485" cy="398197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EE073A97-0EEE-4EFF-ACDB-88E1F68E4856}"/>
              </a:ext>
            </a:extLst>
          </p:cNvPr>
          <p:cNvGrpSpPr/>
          <p:nvPr/>
        </p:nvGrpSpPr>
        <p:grpSpPr>
          <a:xfrm>
            <a:off x="12966" y="655998"/>
            <a:ext cx="9162705" cy="6202002"/>
            <a:chOff x="12966" y="655998"/>
            <a:chExt cx="7626393" cy="6202002"/>
          </a:xfrm>
        </p:grpSpPr>
        <p:pic>
          <p:nvPicPr>
            <p:cNvPr id="515" name="Рисунок 514">
              <a:extLst>
                <a:ext uri="{FF2B5EF4-FFF2-40B4-BE49-F238E27FC236}">
                  <a16:creationId xmlns:a16="http://schemas.microsoft.com/office/drawing/2014/main" id="{A88C4FE6-A44D-4EE4-A8EC-2EDC7F939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3" y="1005727"/>
              <a:ext cx="625813" cy="375416"/>
            </a:xfrm>
            <a:prstGeom prst="rect">
              <a:avLst/>
            </a:prstGeom>
          </p:spPr>
        </p:pic>
        <p:pic>
          <p:nvPicPr>
            <p:cNvPr id="642" name="Рисунок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6" t="24406" r="57972" b="10625"/>
            <a:stretch/>
          </p:blipFill>
          <p:spPr bwMode="auto">
            <a:xfrm>
              <a:off x="12966" y="655998"/>
              <a:ext cx="7626393" cy="6202002"/>
            </a:xfrm>
            <a:prstGeom prst="rect">
              <a:avLst/>
            </a:prstGeom>
            <a:solidFill>
              <a:srgbClr val="FF0000">
                <a:alpha val="27000"/>
              </a:srgbClr>
            </a:solidFill>
            <a:ln>
              <a:noFill/>
            </a:ln>
            <a:extLst/>
          </p:spPr>
        </p:pic>
        <p:sp>
          <p:nvSpPr>
            <p:cNvPr id="700" name="Полилиния 699"/>
            <p:cNvSpPr/>
            <p:nvPr/>
          </p:nvSpPr>
          <p:spPr>
            <a:xfrm>
              <a:off x="5539217" y="4194167"/>
              <a:ext cx="1126099" cy="1051286"/>
            </a:xfrm>
            <a:custGeom>
              <a:avLst/>
              <a:gdLst>
                <a:gd name="connsiteX0" fmla="*/ 1139 w 1994076"/>
                <a:gd name="connsiteY0" fmla="*/ 843343 h 1080590"/>
                <a:gd name="connsiteX1" fmla="*/ 48764 w 1994076"/>
                <a:gd name="connsiteY1" fmla="*/ 743330 h 1080590"/>
                <a:gd name="connsiteX2" fmla="*/ 24952 w 1994076"/>
                <a:gd name="connsiteY2" fmla="*/ 690943 h 1080590"/>
                <a:gd name="connsiteX3" fmla="*/ 96389 w 1994076"/>
                <a:gd name="connsiteY3" fmla="*/ 590930 h 1080590"/>
                <a:gd name="connsiteX4" fmla="*/ 167827 w 1994076"/>
                <a:gd name="connsiteY4" fmla="*/ 529018 h 1080590"/>
                <a:gd name="connsiteX5" fmla="*/ 277364 w 1994076"/>
                <a:gd name="connsiteY5" fmla="*/ 505205 h 1080590"/>
                <a:gd name="connsiteX6" fmla="*/ 425002 w 1994076"/>
                <a:gd name="connsiteY6" fmla="*/ 424243 h 1080590"/>
                <a:gd name="connsiteX7" fmla="*/ 548827 w 1994076"/>
                <a:gd name="connsiteY7" fmla="*/ 362330 h 1080590"/>
                <a:gd name="connsiteX8" fmla="*/ 634552 w 1994076"/>
                <a:gd name="connsiteY8" fmla="*/ 338518 h 1080590"/>
                <a:gd name="connsiteX9" fmla="*/ 725039 w 1994076"/>
                <a:gd name="connsiteY9" fmla="*/ 362330 h 1080590"/>
                <a:gd name="connsiteX10" fmla="*/ 829814 w 1994076"/>
                <a:gd name="connsiteY10" fmla="*/ 386143 h 1080590"/>
                <a:gd name="connsiteX11" fmla="*/ 863152 w 1994076"/>
                <a:gd name="connsiteY11" fmla="*/ 362330 h 1080590"/>
                <a:gd name="connsiteX12" fmla="*/ 891727 w 1994076"/>
                <a:gd name="connsiteY12" fmla="*/ 267080 h 1080590"/>
                <a:gd name="connsiteX13" fmla="*/ 906014 w 1994076"/>
                <a:gd name="connsiteY13" fmla="*/ 195643 h 1080590"/>
                <a:gd name="connsiteX14" fmla="*/ 967927 w 1994076"/>
                <a:gd name="connsiteY14" fmla="*/ 176593 h 1080590"/>
                <a:gd name="connsiteX15" fmla="*/ 1029839 w 1994076"/>
                <a:gd name="connsiteY15" fmla="*/ 143255 h 1080590"/>
                <a:gd name="connsiteX16" fmla="*/ 1091752 w 1994076"/>
                <a:gd name="connsiteY16" fmla="*/ 95630 h 1080590"/>
                <a:gd name="connsiteX17" fmla="*/ 1125089 w 1994076"/>
                <a:gd name="connsiteY17" fmla="*/ 43243 h 1080590"/>
                <a:gd name="connsiteX18" fmla="*/ 1182239 w 1994076"/>
                <a:gd name="connsiteY18" fmla="*/ 5143 h 1080590"/>
                <a:gd name="connsiteX19" fmla="*/ 1215577 w 1994076"/>
                <a:gd name="connsiteY19" fmla="*/ 380 h 1080590"/>
                <a:gd name="connsiteX20" fmla="*/ 1282252 w 1994076"/>
                <a:gd name="connsiteY20" fmla="*/ 5143 h 1080590"/>
                <a:gd name="connsiteX21" fmla="*/ 1344164 w 1994076"/>
                <a:gd name="connsiteY21" fmla="*/ 5143 h 1080590"/>
                <a:gd name="connsiteX22" fmla="*/ 1420364 w 1994076"/>
                <a:gd name="connsiteY22" fmla="*/ 5143 h 1080590"/>
                <a:gd name="connsiteX23" fmla="*/ 1487039 w 1994076"/>
                <a:gd name="connsiteY23" fmla="*/ 48005 h 1080590"/>
                <a:gd name="connsiteX24" fmla="*/ 1534664 w 1994076"/>
                <a:gd name="connsiteY24" fmla="*/ 100393 h 1080590"/>
                <a:gd name="connsiteX25" fmla="*/ 1596577 w 1994076"/>
                <a:gd name="connsiteY25" fmla="*/ 176593 h 1080590"/>
                <a:gd name="connsiteX26" fmla="*/ 1687064 w 1994076"/>
                <a:gd name="connsiteY26" fmla="*/ 214693 h 1080590"/>
                <a:gd name="connsiteX27" fmla="*/ 1796602 w 1994076"/>
                <a:gd name="connsiteY27" fmla="*/ 228980 h 1080590"/>
                <a:gd name="connsiteX28" fmla="*/ 1853752 w 1994076"/>
                <a:gd name="connsiteY28" fmla="*/ 228980 h 1080590"/>
                <a:gd name="connsiteX29" fmla="*/ 1925189 w 1994076"/>
                <a:gd name="connsiteY29" fmla="*/ 267080 h 1080590"/>
                <a:gd name="connsiteX30" fmla="*/ 1991864 w 1994076"/>
                <a:gd name="connsiteY30" fmla="*/ 319468 h 1080590"/>
                <a:gd name="connsiteX31" fmla="*/ 1972814 w 1994076"/>
                <a:gd name="connsiteY31" fmla="*/ 438530 h 1080590"/>
                <a:gd name="connsiteX32" fmla="*/ 1920427 w 1994076"/>
                <a:gd name="connsiteY32" fmla="*/ 581405 h 1080590"/>
                <a:gd name="connsiteX33" fmla="*/ 1820414 w 1994076"/>
                <a:gd name="connsiteY33" fmla="*/ 638555 h 1080590"/>
                <a:gd name="connsiteX34" fmla="*/ 1734689 w 1994076"/>
                <a:gd name="connsiteY34" fmla="*/ 690943 h 1080590"/>
                <a:gd name="connsiteX35" fmla="*/ 1706114 w 1994076"/>
                <a:gd name="connsiteY35" fmla="*/ 800480 h 1080590"/>
                <a:gd name="connsiteX36" fmla="*/ 1701352 w 1994076"/>
                <a:gd name="connsiteY36" fmla="*/ 876680 h 1080590"/>
                <a:gd name="connsiteX37" fmla="*/ 1572764 w 1994076"/>
                <a:gd name="connsiteY37" fmla="*/ 776668 h 1080590"/>
                <a:gd name="connsiteX38" fmla="*/ 1463227 w 1994076"/>
                <a:gd name="connsiteY38" fmla="*/ 729043 h 1080590"/>
                <a:gd name="connsiteX39" fmla="*/ 1306064 w 1994076"/>
                <a:gd name="connsiteY39" fmla="*/ 676655 h 1080590"/>
                <a:gd name="connsiteX40" fmla="*/ 1320352 w 1994076"/>
                <a:gd name="connsiteY40" fmla="*/ 776668 h 1080590"/>
                <a:gd name="connsiteX41" fmla="*/ 1272727 w 1994076"/>
                <a:gd name="connsiteY41" fmla="*/ 833818 h 1080590"/>
                <a:gd name="connsiteX42" fmla="*/ 1196527 w 1994076"/>
                <a:gd name="connsiteY42" fmla="*/ 829055 h 1080590"/>
                <a:gd name="connsiteX43" fmla="*/ 1167952 w 1994076"/>
                <a:gd name="connsiteY43" fmla="*/ 819530 h 1080590"/>
                <a:gd name="connsiteX44" fmla="*/ 1101277 w 1994076"/>
                <a:gd name="connsiteY44" fmla="*/ 905255 h 1080590"/>
                <a:gd name="connsiteX45" fmla="*/ 1029839 w 1994076"/>
                <a:gd name="connsiteY45" fmla="*/ 905255 h 1080590"/>
                <a:gd name="connsiteX46" fmla="*/ 867914 w 1994076"/>
                <a:gd name="connsiteY46" fmla="*/ 838580 h 1080590"/>
                <a:gd name="connsiteX47" fmla="*/ 825052 w 1994076"/>
                <a:gd name="connsiteY47" fmla="*/ 867155 h 1080590"/>
                <a:gd name="connsiteX48" fmla="*/ 863152 w 1994076"/>
                <a:gd name="connsiteY48" fmla="*/ 981455 h 1080590"/>
                <a:gd name="connsiteX49" fmla="*/ 777427 w 1994076"/>
                <a:gd name="connsiteY49" fmla="*/ 1057655 h 1080590"/>
                <a:gd name="connsiteX50" fmla="*/ 701227 w 1994076"/>
                <a:gd name="connsiteY50" fmla="*/ 1071943 h 1080590"/>
                <a:gd name="connsiteX51" fmla="*/ 625027 w 1994076"/>
                <a:gd name="connsiteY51" fmla="*/ 976693 h 1080590"/>
                <a:gd name="connsiteX52" fmla="*/ 558352 w 1994076"/>
                <a:gd name="connsiteY52" fmla="*/ 957643 h 1080590"/>
                <a:gd name="connsiteX53" fmla="*/ 510727 w 1994076"/>
                <a:gd name="connsiteY53" fmla="*/ 1062418 h 1080590"/>
                <a:gd name="connsiteX54" fmla="*/ 415477 w 1994076"/>
                <a:gd name="connsiteY54" fmla="*/ 1076705 h 1080590"/>
                <a:gd name="connsiteX55" fmla="*/ 334514 w 1994076"/>
                <a:gd name="connsiteY55" fmla="*/ 1019555 h 1080590"/>
                <a:gd name="connsiteX56" fmla="*/ 301177 w 1994076"/>
                <a:gd name="connsiteY56" fmla="*/ 948118 h 1080590"/>
                <a:gd name="connsiteX57" fmla="*/ 224977 w 1994076"/>
                <a:gd name="connsiteY57" fmla="*/ 886205 h 1080590"/>
                <a:gd name="connsiteX58" fmla="*/ 105914 w 1994076"/>
                <a:gd name="connsiteY58" fmla="*/ 833818 h 1080590"/>
                <a:gd name="connsiteX59" fmla="*/ 1139 w 1994076"/>
                <a:gd name="connsiteY59" fmla="*/ 843343 h 108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994076" h="1080590">
                  <a:moveTo>
                    <a:pt x="1139" y="843343"/>
                  </a:moveTo>
                  <a:cubicBezTo>
                    <a:pt x="-8386" y="828262"/>
                    <a:pt x="44795" y="768730"/>
                    <a:pt x="48764" y="743330"/>
                  </a:cubicBezTo>
                  <a:cubicBezTo>
                    <a:pt x="52733" y="717930"/>
                    <a:pt x="17015" y="716343"/>
                    <a:pt x="24952" y="690943"/>
                  </a:cubicBezTo>
                  <a:cubicBezTo>
                    <a:pt x="32889" y="665543"/>
                    <a:pt x="72577" y="617917"/>
                    <a:pt x="96389" y="590930"/>
                  </a:cubicBezTo>
                  <a:cubicBezTo>
                    <a:pt x="120201" y="563943"/>
                    <a:pt x="137665" y="543305"/>
                    <a:pt x="167827" y="529018"/>
                  </a:cubicBezTo>
                  <a:cubicBezTo>
                    <a:pt x="197989" y="514731"/>
                    <a:pt x="234502" y="522667"/>
                    <a:pt x="277364" y="505205"/>
                  </a:cubicBezTo>
                  <a:cubicBezTo>
                    <a:pt x="320226" y="487743"/>
                    <a:pt x="379758" y="448056"/>
                    <a:pt x="425002" y="424243"/>
                  </a:cubicBezTo>
                  <a:cubicBezTo>
                    <a:pt x="470246" y="400430"/>
                    <a:pt x="513902" y="376617"/>
                    <a:pt x="548827" y="362330"/>
                  </a:cubicBezTo>
                  <a:cubicBezTo>
                    <a:pt x="583752" y="348042"/>
                    <a:pt x="605183" y="338518"/>
                    <a:pt x="634552" y="338518"/>
                  </a:cubicBezTo>
                  <a:cubicBezTo>
                    <a:pt x="663921" y="338518"/>
                    <a:pt x="692495" y="354392"/>
                    <a:pt x="725039" y="362330"/>
                  </a:cubicBezTo>
                  <a:cubicBezTo>
                    <a:pt x="757583" y="370267"/>
                    <a:pt x="806795" y="386143"/>
                    <a:pt x="829814" y="386143"/>
                  </a:cubicBezTo>
                  <a:cubicBezTo>
                    <a:pt x="852833" y="386143"/>
                    <a:pt x="852833" y="382174"/>
                    <a:pt x="863152" y="362330"/>
                  </a:cubicBezTo>
                  <a:cubicBezTo>
                    <a:pt x="873471" y="342486"/>
                    <a:pt x="884583" y="294861"/>
                    <a:pt x="891727" y="267080"/>
                  </a:cubicBezTo>
                  <a:cubicBezTo>
                    <a:pt x="898871" y="239299"/>
                    <a:pt x="893314" y="210724"/>
                    <a:pt x="906014" y="195643"/>
                  </a:cubicBezTo>
                  <a:cubicBezTo>
                    <a:pt x="918714" y="180562"/>
                    <a:pt x="947289" y="185324"/>
                    <a:pt x="967927" y="176593"/>
                  </a:cubicBezTo>
                  <a:cubicBezTo>
                    <a:pt x="988565" y="167862"/>
                    <a:pt x="1009202" y="156749"/>
                    <a:pt x="1029839" y="143255"/>
                  </a:cubicBezTo>
                  <a:cubicBezTo>
                    <a:pt x="1050476" y="129761"/>
                    <a:pt x="1075877" y="112299"/>
                    <a:pt x="1091752" y="95630"/>
                  </a:cubicBezTo>
                  <a:cubicBezTo>
                    <a:pt x="1107627" y="78961"/>
                    <a:pt x="1110008" y="58324"/>
                    <a:pt x="1125089" y="43243"/>
                  </a:cubicBezTo>
                  <a:cubicBezTo>
                    <a:pt x="1140170" y="28162"/>
                    <a:pt x="1167158" y="12287"/>
                    <a:pt x="1182239" y="5143"/>
                  </a:cubicBezTo>
                  <a:cubicBezTo>
                    <a:pt x="1197320" y="-2001"/>
                    <a:pt x="1198908" y="380"/>
                    <a:pt x="1215577" y="380"/>
                  </a:cubicBezTo>
                  <a:cubicBezTo>
                    <a:pt x="1232246" y="380"/>
                    <a:pt x="1260821" y="4349"/>
                    <a:pt x="1282252" y="5143"/>
                  </a:cubicBezTo>
                  <a:cubicBezTo>
                    <a:pt x="1303683" y="5937"/>
                    <a:pt x="1344164" y="5143"/>
                    <a:pt x="1344164" y="5143"/>
                  </a:cubicBezTo>
                  <a:cubicBezTo>
                    <a:pt x="1367183" y="5143"/>
                    <a:pt x="1396552" y="-2001"/>
                    <a:pt x="1420364" y="5143"/>
                  </a:cubicBezTo>
                  <a:cubicBezTo>
                    <a:pt x="1444176" y="12287"/>
                    <a:pt x="1467989" y="32130"/>
                    <a:pt x="1487039" y="48005"/>
                  </a:cubicBezTo>
                  <a:cubicBezTo>
                    <a:pt x="1506089" y="63880"/>
                    <a:pt x="1516408" y="78962"/>
                    <a:pt x="1534664" y="100393"/>
                  </a:cubicBezTo>
                  <a:cubicBezTo>
                    <a:pt x="1552920" y="121824"/>
                    <a:pt x="1571177" y="157543"/>
                    <a:pt x="1596577" y="176593"/>
                  </a:cubicBezTo>
                  <a:cubicBezTo>
                    <a:pt x="1621977" y="195643"/>
                    <a:pt x="1653727" y="205962"/>
                    <a:pt x="1687064" y="214693"/>
                  </a:cubicBezTo>
                  <a:cubicBezTo>
                    <a:pt x="1720401" y="223424"/>
                    <a:pt x="1768821" y="226599"/>
                    <a:pt x="1796602" y="228980"/>
                  </a:cubicBezTo>
                  <a:cubicBezTo>
                    <a:pt x="1824383" y="231361"/>
                    <a:pt x="1832321" y="222630"/>
                    <a:pt x="1853752" y="228980"/>
                  </a:cubicBezTo>
                  <a:cubicBezTo>
                    <a:pt x="1875183" y="235330"/>
                    <a:pt x="1902170" y="251999"/>
                    <a:pt x="1925189" y="267080"/>
                  </a:cubicBezTo>
                  <a:cubicBezTo>
                    <a:pt x="1948208" y="282161"/>
                    <a:pt x="1983926" y="290893"/>
                    <a:pt x="1991864" y="319468"/>
                  </a:cubicBezTo>
                  <a:cubicBezTo>
                    <a:pt x="1999802" y="348043"/>
                    <a:pt x="1984720" y="394874"/>
                    <a:pt x="1972814" y="438530"/>
                  </a:cubicBezTo>
                  <a:cubicBezTo>
                    <a:pt x="1960908" y="482186"/>
                    <a:pt x="1945827" y="548068"/>
                    <a:pt x="1920427" y="581405"/>
                  </a:cubicBezTo>
                  <a:cubicBezTo>
                    <a:pt x="1895027" y="614742"/>
                    <a:pt x="1851370" y="620299"/>
                    <a:pt x="1820414" y="638555"/>
                  </a:cubicBezTo>
                  <a:cubicBezTo>
                    <a:pt x="1789458" y="656811"/>
                    <a:pt x="1753739" y="663956"/>
                    <a:pt x="1734689" y="690943"/>
                  </a:cubicBezTo>
                  <a:cubicBezTo>
                    <a:pt x="1715639" y="717930"/>
                    <a:pt x="1711670" y="769524"/>
                    <a:pt x="1706114" y="800480"/>
                  </a:cubicBezTo>
                  <a:cubicBezTo>
                    <a:pt x="1700558" y="831436"/>
                    <a:pt x="1723577" y="880649"/>
                    <a:pt x="1701352" y="876680"/>
                  </a:cubicBezTo>
                  <a:cubicBezTo>
                    <a:pt x="1679127" y="872711"/>
                    <a:pt x="1612451" y="801274"/>
                    <a:pt x="1572764" y="776668"/>
                  </a:cubicBezTo>
                  <a:cubicBezTo>
                    <a:pt x="1533077" y="752062"/>
                    <a:pt x="1507677" y="745712"/>
                    <a:pt x="1463227" y="729043"/>
                  </a:cubicBezTo>
                  <a:cubicBezTo>
                    <a:pt x="1418777" y="712374"/>
                    <a:pt x="1329877" y="668717"/>
                    <a:pt x="1306064" y="676655"/>
                  </a:cubicBezTo>
                  <a:cubicBezTo>
                    <a:pt x="1282252" y="684592"/>
                    <a:pt x="1325908" y="750474"/>
                    <a:pt x="1320352" y="776668"/>
                  </a:cubicBezTo>
                  <a:cubicBezTo>
                    <a:pt x="1314796" y="802862"/>
                    <a:pt x="1293364" y="825087"/>
                    <a:pt x="1272727" y="833818"/>
                  </a:cubicBezTo>
                  <a:cubicBezTo>
                    <a:pt x="1252090" y="842549"/>
                    <a:pt x="1213989" y="831436"/>
                    <a:pt x="1196527" y="829055"/>
                  </a:cubicBezTo>
                  <a:cubicBezTo>
                    <a:pt x="1179065" y="826674"/>
                    <a:pt x="1183827" y="806830"/>
                    <a:pt x="1167952" y="819530"/>
                  </a:cubicBezTo>
                  <a:cubicBezTo>
                    <a:pt x="1152077" y="832230"/>
                    <a:pt x="1124296" y="890968"/>
                    <a:pt x="1101277" y="905255"/>
                  </a:cubicBezTo>
                  <a:cubicBezTo>
                    <a:pt x="1078258" y="919542"/>
                    <a:pt x="1068733" y="916367"/>
                    <a:pt x="1029839" y="905255"/>
                  </a:cubicBezTo>
                  <a:cubicBezTo>
                    <a:pt x="990945" y="894143"/>
                    <a:pt x="902045" y="844930"/>
                    <a:pt x="867914" y="838580"/>
                  </a:cubicBezTo>
                  <a:cubicBezTo>
                    <a:pt x="833783" y="832230"/>
                    <a:pt x="825846" y="843343"/>
                    <a:pt x="825052" y="867155"/>
                  </a:cubicBezTo>
                  <a:cubicBezTo>
                    <a:pt x="824258" y="890967"/>
                    <a:pt x="871089" y="949705"/>
                    <a:pt x="863152" y="981455"/>
                  </a:cubicBezTo>
                  <a:cubicBezTo>
                    <a:pt x="855215" y="1013205"/>
                    <a:pt x="804414" y="1042574"/>
                    <a:pt x="777427" y="1057655"/>
                  </a:cubicBezTo>
                  <a:cubicBezTo>
                    <a:pt x="750440" y="1072736"/>
                    <a:pt x="726627" y="1085437"/>
                    <a:pt x="701227" y="1071943"/>
                  </a:cubicBezTo>
                  <a:cubicBezTo>
                    <a:pt x="675827" y="1058449"/>
                    <a:pt x="648839" y="995743"/>
                    <a:pt x="625027" y="976693"/>
                  </a:cubicBezTo>
                  <a:cubicBezTo>
                    <a:pt x="601215" y="957643"/>
                    <a:pt x="577402" y="943356"/>
                    <a:pt x="558352" y="957643"/>
                  </a:cubicBezTo>
                  <a:cubicBezTo>
                    <a:pt x="539302" y="971931"/>
                    <a:pt x="534539" y="1042574"/>
                    <a:pt x="510727" y="1062418"/>
                  </a:cubicBezTo>
                  <a:cubicBezTo>
                    <a:pt x="486915" y="1082262"/>
                    <a:pt x="444846" y="1083849"/>
                    <a:pt x="415477" y="1076705"/>
                  </a:cubicBezTo>
                  <a:cubicBezTo>
                    <a:pt x="386108" y="1069561"/>
                    <a:pt x="353564" y="1040986"/>
                    <a:pt x="334514" y="1019555"/>
                  </a:cubicBezTo>
                  <a:cubicBezTo>
                    <a:pt x="315464" y="998124"/>
                    <a:pt x="319433" y="970343"/>
                    <a:pt x="301177" y="948118"/>
                  </a:cubicBezTo>
                  <a:cubicBezTo>
                    <a:pt x="282921" y="925893"/>
                    <a:pt x="257521" y="905255"/>
                    <a:pt x="224977" y="886205"/>
                  </a:cubicBezTo>
                  <a:cubicBezTo>
                    <a:pt x="192433" y="867155"/>
                    <a:pt x="140839" y="840962"/>
                    <a:pt x="105914" y="833818"/>
                  </a:cubicBezTo>
                  <a:cubicBezTo>
                    <a:pt x="70989" y="826674"/>
                    <a:pt x="10664" y="858424"/>
                    <a:pt x="1139" y="843343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4" name="Freeform 608"/>
            <p:cNvSpPr>
              <a:spLocks/>
            </p:cNvSpPr>
            <p:nvPr/>
          </p:nvSpPr>
          <p:spPr bwMode="auto">
            <a:xfrm>
              <a:off x="1345099" y="1989327"/>
              <a:ext cx="1076991" cy="1390423"/>
            </a:xfrm>
            <a:custGeom>
              <a:avLst/>
              <a:gdLst>
                <a:gd name="T0" fmla="*/ 2147483646 w 901"/>
                <a:gd name="T1" fmla="*/ 2147483646 h 869"/>
                <a:gd name="T2" fmla="*/ 2147483646 w 901"/>
                <a:gd name="T3" fmla="*/ 2147483646 h 869"/>
                <a:gd name="T4" fmla="*/ 2147483646 w 901"/>
                <a:gd name="T5" fmla="*/ 2147483646 h 869"/>
                <a:gd name="T6" fmla="*/ 2147483646 w 901"/>
                <a:gd name="T7" fmla="*/ 2147483646 h 869"/>
                <a:gd name="T8" fmla="*/ 2147483646 w 901"/>
                <a:gd name="T9" fmla="*/ 2147483646 h 869"/>
                <a:gd name="T10" fmla="*/ 2147483646 w 901"/>
                <a:gd name="T11" fmla="*/ 2147483646 h 869"/>
                <a:gd name="T12" fmla="*/ 2147483646 w 901"/>
                <a:gd name="T13" fmla="*/ 2147483646 h 869"/>
                <a:gd name="T14" fmla="*/ 2147483646 w 901"/>
                <a:gd name="T15" fmla="*/ 2147483646 h 869"/>
                <a:gd name="T16" fmla="*/ 2147483646 w 901"/>
                <a:gd name="T17" fmla="*/ 2147483646 h 869"/>
                <a:gd name="T18" fmla="*/ 2147483646 w 901"/>
                <a:gd name="T19" fmla="*/ 2147483646 h 869"/>
                <a:gd name="T20" fmla="*/ 2147483646 w 901"/>
                <a:gd name="T21" fmla="*/ 2147483646 h 869"/>
                <a:gd name="T22" fmla="*/ 2147483646 w 901"/>
                <a:gd name="T23" fmla="*/ 2147483646 h 869"/>
                <a:gd name="T24" fmla="*/ 2147483646 w 901"/>
                <a:gd name="T25" fmla="*/ 2147483646 h 869"/>
                <a:gd name="T26" fmla="*/ 2147483646 w 901"/>
                <a:gd name="T27" fmla="*/ 2147483646 h 869"/>
                <a:gd name="T28" fmla="*/ 2147483646 w 901"/>
                <a:gd name="T29" fmla="*/ 2147483646 h 869"/>
                <a:gd name="T30" fmla="*/ 2147483646 w 901"/>
                <a:gd name="T31" fmla="*/ 2147483646 h 869"/>
                <a:gd name="T32" fmla="*/ 2147483646 w 901"/>
                <a:gd name="T33" fmla="*/ 2147483646 h 869"/>
                <a:gd name="T34" fmla="*/ 2147483646 w 901"/>
                <a:gd name="T35" fmla="*/ 2147483646 h 869"/>
                <a:gd name="T36" fmla="*/ 2147483646 w 901"/>
                <a:gd name="T37" fmla="*/ 2147483646 h 869"/>
                <a:gd name="T38" fmla="*/ 2147483646 w 901"/>
                <a:gd name="T39" fmla="*/ 2147483646 h 869"/>
                <a:gd name="T40" fmla="*/ 2147483646 w 901"/>
                <a:gd name="T41" fmla="*/ 2147483646 h 869"/>
                <a:gd name="T42" fmla="*/ 2147483646 w 901"/>
                <a:gd name="T43" fmla="*/ 2147483646 h 869"/>
                <a:gd name="T44" fmla="*/ 2147483646 w 901"/>
                <a:gd name="T45" fmla="*/ 2147483646 h 869"/>
                <a:gd name="T46" fmla="*/ 2147483646 w 901"/>
                <a:gd name="T47" fmla="*/ 2147483646 h 869"/>
                <a:gd name="T48" fmla="*/ 2147483646 w 901"/>
                <a:gd name="T49" fmla="*/ 2147483646 h 869"/>
                <a:gd name="T50" fmla="*/ 2147483646 w 901"/>
                <a:gd name="T51" fmla="*/ 2147483646 h 869"/>
                <a:gd name="T52" fmla="*/ 2147483646 w 901"/>
                <a:gd name="T53" fmla="*/ 2147483646 h 869"/>
                <a:gd name="T54" fmla="*/ 2147483646 w 901"/>
                <a:gd name="T55" fmla="*/ 2147483646 h 869"/>
                <a:gd name="T56" fmla="*/ 2147483646 w 901"/>
                <a:gd name="T57" fmla="*/ 2147483646 h 869"/>
                <a:gd name="T58" fmla="*/ 2147483646 w 901"/>
                <a:gd name="T59" fmla="*/ 2147483646 h 869"/>
                <a:gd name="T60" fmla="*/ 2147483646 w 901"/>
                <a:gd name="T61" fmla="*/ 2147483646 h 869"/>
                <a:gd name="T62" fmla="*/ 2147483646 w 901"/>
                <a:gd name="T63" fmla="*/ 2147483646 h 869"/>
                <a:gd name="T64" fmla="*/ 2147483646 w 901"/>
                <a:gd name="T65" fmla="*/ 2147483646 h 869"/>
                <a:gd name="T66" fmla="*/ 2147483646 w 901"/>
                <a:gd name="T67" fmla="*/ 2147483646 h 869"/>
                <a:gd name="T68" fmla="*/ 2147483646 w 901"/>
                <a:gd name="T69" fmla="*/ 2147483646 h 869"/>
                <a:gd name="T70" fmla="*/ 2147483646 w 901"/>
                <a:gd name="T71" fmla="*/ 2147483646 h 869"/>
                <a:gd name="T72" fmla="*/ 2147483646 w 901"/>
                <a:gd name="T73" fmla="*/ 2147483646 h 869"/>
                <a:gd name="T74" fmla="*/ 2147483646 w 901"/>
                <a:gd name="T75" fmla="*/ 2147483646 h 869"/>
                <a:gd name="T76" fmla="*/ 2147483646 w 901"/>
                <a:gd name="T77" fmla="*/ 2147483646 h 8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01"/>
                <a:gd name="T118" fmla="*/ 0 h 869"/>
                <a:gd name="T119" fmla="*/ 901 w 901"/>
                <a:gd name="T120" fmla="*/ 869 h 8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01" h="869">
                  <a:moveTo>
                    <a:pt x="181" y="101"/>
                  </a:moveTo>
                  <a:cubicBezTo>
                    <a:pt x="165" y="102"/>
                    <a:pt x="149" y="100"/>
                    <a:pt x="133" y="104"/>
                  </a:cubicBezTo>
                  <a:cubicBezTo>
                    <a:pt x="132" y="104"/>
                    <a:pt x="119" y="130"/>
                    <a:pt x="109" y="137"/>
                  </a:cubicBezTo>
                  <a:cubicBezTo>
                    <a:pt x="83" y="176"/>
                    <a:pt x="115" y="213"/>
                    <a:pt x="148" y="230"/>
                  </a:cubicBezTo>
                  <a:cubicBezTo>
                    <a:pt x="149" y="253"/>
                    <a:pt x="146" y="277"/>
                    <a:pt x="151" y="299"/>
                  </a:cubicBezTo>
                  <a:cubicBezTo>
                    <a:pt x="153" y="307"/>
                    <a:pt x="169" y="317"/>
                    <a:pt x="169" y="317"/>
                  </a:cubicBezTo>
                  <a:cubicBezTo>
                    <a:pt x="164" y="327"/>
                    <a:pt x="158" y="336"/>
                    <a:pt x="154" y="347"/>
                  </a:cubicBezTo>
                  <a:cubicBezTo>
                    <a:pt x="155" y="373"/>
                    <a:pt x="157" y="399"/>
                    <a:pt x="157" y="425"/>
                  </a:cubicBezTo>
                  <a:cubicBezTo>
                    <a:pt x="157" y="431"/>
                    <a:pt x="164" y="467"/>
                    <a:pt x="145" y="470"/>
                  </a:cubicBezTo>
                  <a:cubicBezTo>
                    <a:pt x="129" y="473"/>
                    <a:pt x="113" y="472"/>
                    <a:pt x="97" y="473"/>
                  </a:cubicBezTo>
                  <a:cubicBezTo>
                    <a:pt x="84" y="479"/>
                    <a:pt x="72" y="482"/>
                    <a:pt x="58" y="485"/>
                  </a:cubicBezTo>
                  <a:cubicBezTo>
                    <a:pt x="50" y="502"/>
                    <a:pt x="51" y="519"/>
                    <a:pt x="34" y="530"/>
                  </a:cubicBezTo>
                  <a:cubicBezTo>
                    <a:pt x="36" y="555"/>
                    <a:pt x="38" y="580"/>
                    <a:pt x="43" y="605"/>
                  </a:cubicBezTo>
                  <a:cubicBezTo>
                    <a:pt x="41" y="643"/>
                    <a:pt x="40" y="670"/>
                    <a:pt x="19" y="701"/>
                  </a:cubicBezTo>
                  <a:cubicBezTo>
                    <a:pt x="15" y="767"/>
                    <a:pt x="16" y="732"/>
                    <a:pt x="4" y="767"/>
                  </a:cubicBezTo>
                  <a:cubicBezTo>
                    <a:pt x="8" y="829"/>
                    <a:pt x="0" y="818"/>
                    <a:pt x="49" y="824"/>
                  </a:cubicBezTo>
                  <a:cubicBezTo>
                    <a:pt x="54" y="840"/>
                    <a:pt x="61" y="830"/>
                    <a:pt x="70" y="821"/>
                  </a:cubicBezTo>
                  <a:cubicBezTo>
                    <a:pt x="74" y="809"/>
                    <a:pt x="71" y="805"/>
                    <a:pt x="64" y="794"/>
                  </a:cubicBezTo>
                  <a:cubicBezTo>
                    <a:pt x="74" y="788"/>
                    <a:pt x="83" y="783"/>
                    <a:pt x="94" y="779"/>
                  </a:cubicBezTo>
                  <a:cubicBezTo>
                    <a:pt x="113" y="784"/>
                    <a:pt x="103" y="780"/>
                    <a:pt x="124" y="794"/>
                  </a:cubicBezTo>
                  <a:cubicBezTo>
                    <a:pt x="127" y="796"/>
                    <a:pt x="133" y="800"/>
                    <a:pt x="133" y="800"/>
                  </a:cubicBezTo>
                  <a:cubicBezTo>
                    <a:pt x="140" y="821"/>
                    <a:pt x="135" y="813"/>
                    <a:pt x="145" y="827"/>
                  </a:cubicBezTo>
                  <a:cubicBezTo>
                    <a:pt x="166" y="823"/>
                    <a:pt x="169" y="821"/>
                    <a:pt x="193" y="824"/>
                  </a:cubicBezTo>
                  <a:cubicBezTo>
                    <a:pt x="202" y="838"/>
                    <a:pt x="206" y="828"/>
                    <a:pt x="220" y="833"/>
                  </a:cubicBezTo>
                  <a:cubicBezTo>
                    <a:pt x="222" y="839"/>
                    <a:pt x="224" y="845"/>
                    <a:pt x="226" y="851"/>
                  </a:cubicBezTo>
                  <a:cubicBezTo>
                    <a:pt x="229" y="859"/>
                    <a:pt x="244" y="869"/>
                    <a:pt x="244" y="869"/>
                  </a:cubicBezTo>
                  <a:cubicBezTo>
                    <a:pt x="268" y="864"/>
                    <a:pt x="280" y="857"/>
                    <a:pt x="307" y="854"/>
                  </a:cubicBezTo>
                  <a:cubicBezTo>
                    <a:pt x="321" y="845"/>
                    <a:pt x="315" y="837"/>
                    <a:pt x="307" y="824"/>
                  </a:cubicBezTo>
                  <a:cubicBezTo>
                    <a:pt x="316" y="811"/>
                    <a:pt x="321" y="809"/>
                    <a:pt x="337" y="806"/>
                  </a:cubicBezTo>
                  <a:cubicBezTo>
                    <a:pt x="350" y="793"/>
                    <a:pt x="382" y="779"/>
                    <a:pt x="400" y="773"/>
                  </a:cubicBezTo>
                  <a:cubicBezTo>
                    <a:pt x="397" y="784"/>
                    <a:pt x="392" y="792"/>
                    <a:pt x="388" y="803"/>
                  </a:cubicBezTo>
                  <a:cubicBezTo>
                    <a:pt x="401" y="807"/>
                    <a:pt x="411" y="803"/>
                    <a:pt x="424" y="806"/>
                  </a:cubicBezTo>
                  <a:cubicBezTo>
                    <a:pt x="430" y="823"/>
                    <a:pt x="429" y="825"/>
                    <a:pt x="448" y="821"/>
                  </a:cubicBezTo>
                  <a:cubicBezTo>
                    <a:pt x="469" y="800"/>
                    <a:pt x="484" y="808"/>
                    <a:pt x="520" y="806"/>
                  </a:cubicBezTo>
                  <a:cubicBezTo>
                    <a:pt x="524" y="802"/>
                    <a:pt x="533" y="794"/>
                    <a:pt x="535" y="788"/>
                  </a:cubicBezTo>
                  <a:cubicBezTo>
                    <a:pt x="543" y="762"/>
                    <a:pt x="529" y="770"/>
                    <a:pt x="547" y="764"/>
                  </a:cubicBezTo>
                  <a:cubicBezTo>
                    <a:pt x="594" y="766"/>
                    <a:pt x="622" y="771"/>
                    <a:pt x="664" y="776"/>
                  </a:cubicBezTo>
                  <a:cubicBezTo>
                    <a:pt x="678" y="785"/>
                    <a:pt x="680" y="785"/>
                    <a:pt x="697" y="782"/>
                  </a:cubicBezTo>
                  <a:cubicBezTo>
                    <a:pt x="706" y="773"/>
                    <a:pt x="715" y="764"/>
                    <a:pt x="724" y="755"/>
                  </a:cubicBezTo>
                  <a:cubicBezTo>
                    <a:pt x="727" y="752"/>
                    <a:pt x="733" y="746"/>
                    <a:pt x="733" y="746"/>
                  </a:cubicBezTo>
                  <a:cubicBezTo>
                    <a:pt x="740" y="726"/>
                    <a:pt x="738" y="716"/>
                    <a:pt x="757" y="704"/>
                  </a:cubicBezTo>
                  <a:cubicBezTo>
                    <a:pt x="767" y="673"/>
                    <a:pt x="763" y="647"/>
                    <a:pt x="787" y="623"/>
                  </a:cubicBezTo>
                  <a:cubicBezTo>
                    <a:pt x="789" y="586"/>
                    <a:pt x="792" y="583"/>
                    <a:pt x="787" y="551"/>
                  </a:cubicBezTo>
                  <a:cubicBezTo>
                    <a:pt x="785" y="540"/>
                    <a:pt x="778" y="533"/>
                    <a:pt x="772" y="524"/>
                  </a:cubicBezTo>
                  <a:cubicBezTo>
                    <a:pt x="770" y="521"/>
                    <a:pt x="766" y="515"/>
                    <a:pt x="766" y="515"/>
                  </a:cubicBezTo>
                  <a:cubicBezTo>
                    <a:pt x="764" y="507"/>
                    <a:pt x="760" y="499"/>
                    <a:pt x="760" y="491"/>
                  </a:cubicBezTo>
                  <a:cubicBezTo>
                    <a:pt x="759" y="472"/>
                    <a:pt x="760" y="453"/>
                    <a:pt x="757" y="434"/>
                  </a:cubicBezTo>
                  <a:cubicBezTo>
                    <a:pt x="755" y="423"/>
                    <a:pt x="742" y="416"/>
                    <a:pt x="736" y="407"/>
                  </a:cubicBezTo>
                  <a:cubicBezTo>
                    <a:pt x="734" y="404"/>
                    <a:pt x="730" y="398"/>
                    <a:pt x="730" y="398"/>
                  </a:cubicBezTo>
                  <a:cubicBezTo>
                    <a:pt x="732" y="386"/>
                    <a:pt x="745" y="365"/>
                    <a:pt x="745" y="365"/>
                  </a:cubicBezTo>
                  <a:cubicBezTo>
                    <a:pt x="766" y="369"/>
                    <a:pt x="771" y="371"/>
                    <a:pt x="793" y="368"/>
                  </a:cubicBezTo>
                  <a:cubicBezTo>
                    <a:pt x="803" y="363"/>
                    <a:pt x="813" y="359"/>
                    <a:pt x="823" y="353"/>
                  </a:cubicBezTo>
                  <a:cubicBezTo>
                    <a:pt x="839" y="329"/>
                    <a:pt x="843" y="304"/>
                    <a:pt x="874" y="296"/>
                  </a:cubicBezTo>
                  <a:cubicBezTo>
                    <a:pt x="884" y="289"/>
                    <a:pt x="887" y="282"/>
                    <a:pt x="898" y="278"/>
                  </a:cubicBezTo>
                  <a:cubicBezTo>
                    <a:pt x="901" y="270"/>
                    <a:pt x="896" y="246"/>
                    <a:pt x="889" y="239"/>
                  </a:cubicBezTo>
                  <a:cubicBezTo>
                    <a:pt x="884" y="234"/>
                    <a:pt x="871" y="227"/>
                    <a:pt x="871" y="227"/>
                  </a:cubicBezTo>
                  <a:cubicBezTo>
                    <a:pt x="862" y="214"/>
                    <a:pt x="850" y="207"/>
                    <a:pt x="841" y="194"/>
                  </a:cubicBezTo>
                  <a:cubicBezTo>
                    <a:pt x="845" y="176"/>
                    <a:pt x="858" y="177"/>
                    <a:pt x="874" y="173"/>
                  </a:cubicBezTo>
                  <a:cubicBezTo>
                    <a:pt x="882" y="150"/>
                    <a:pt x="879" y="161"/>
                    <a:pt x="883" y="140"/>
                  </a:cubicBezTo>
                  <a:cubicBezTo>
                    <a:pt x="878" y="88"/>
                    <a:pt x="863" y="94"/>
                    <a:pt x="817" y="83"/>
                  </a:cubicBezTo>
                  <a:cubicBezTo>
                    <a:pt x="815" y="83"/>
                    <a:pt x="707" y="94"/>
                    <a:pt x="682" y="86"/>
                  </a:cubicBezTo>
                  <a:cubicBezTo>
                    <a:pt x="670" y="74"/>
                    <a:pt x="663" y="80"/>
                    <a:pt x="667" y="62"/>
                  </a:cubicBezTo>
                  <a:cubicBezTo>
                    <a:pt x="664" y="10"/>
                    <a:pt x="675" y="0"/>
                    <a:pt x="628" y="5"/>
                  </a:cubicBezTo>
                  <a:cubicBezTo>
                    <a:pt x="627" y="8"/>
                    <a:pt x="625" y="11"/>
                    <a:pt x="625" y="14"/>
                  </a:cubicBezTo>
                  <a:cubicBezTo>
                    <a:pt x="623" y="24"/>
                    <a:pt x="624" y="34"/>
                    <a:pt x="622" y="44"/>
                  </a:cubicBezTo>
                  <a:cubicBezTo>
                    <a:pt x="620" y="51"/>
                    <a:pt x="615" y="56"/>
                    <a:pt x="613" y="62"/>
                  </a:cubicBezTo>
                  <a:cubicBezTo>
                    <a:pt x="614" y="77"/>
                    <a:pt x="614" y="92"/>
                    <a:pt x="616" y="107"/>
                  </a:cubicBezTo>
                  <a:cubicBezTo>
                    <a:pt x="617" y="111"/>
                    <a:pt x="621" y="112"/>
                    <a:pt x="622" y="116"/>
                  </a:cubicBezTo>
                  <a:cubicBezTo>
                    <a:pt x="624" y="130"/>
                    <a:pt x="608" y="145"/>
                    <a:pt x="595" y="146"/>
                  </a:cubicBezTo>
                  <a:cubicBezTo>
                    <a:pt x="559" y="148"/>
                    <a:pt x="523" y="148"/>
                    <a:pt x="487" y="149"/>
                  </a:cubicBezTo>
                  <a:cubicBezTo>
                    <a:pt x="440" y="137"/>
                    <a:pt x="484" y="141"/>
                    <a:pt x="388" y="137"/>
                  </a:cubicBezTo>
                  <a:cubicBezTo>
                    <a:pt x="369" y="132"/>
                    <a:pt x="352" y="127"/>
                    <a:pt x="334" y="122"/>
                  </a:cubicBezTo>
                  <a:cubicBezTo>
                    <a:pt x="324" y="124"/>
                    <a:pt x="313" y="123"/>
                    <a:pt x="304" y="128"/>
                  </a:cubicBezTo>
                  <a:cubicBezTo>
                    <a:pt x="296" y="132"/>
                    <a:pt x="291" y="139"/>
                    <a:pt x="286" y="146"/>
                  </a:cubicBezTo>
                  <a:cubicBezTo>
                    <a:pt x="284" y="149"/>
                    <a:pt x="283" y="153"/>
                    <a:pt x="280" y="155"/>
                  </a:cubicBezTo>
                  <a:cubicBezTo>
                    <a:pt x="275" y="158"/>
                    <a:pt x="262" y="161"/>
                    <a:pt x="262" y="161"/>
                  </a:cubicBezTo>
                  <a:cubicBezTo>
                    <a:pt x="220" y="156"/>
                    <a:pt x="235" y="143"/>
                    <a:pt x="196" y="137"/>
                  </a:cubicBezTo>
                  <a:cubicBezTo>
                    <a:pt x="193" y="100"/>
                    <a:pt x="204" y="107"/>
                    <a:pt x="181" y="101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6" name="Freeform 618"/>
            <p:cNvSpPr>
              <a:spLocks/>
            </p:cNvSpPr>
            <p:nvPr/>
          </p:nvSpPr>
          <p:spPr bwMode="auto">
            <a:xfrm>
              <a:off x="1372592" y="3179999"/>
              <a:ext cx="1079381" cy="1284981"/>
            </a:xfrm>
            <a:custGeom>
              <a:avLst/>
              <a:gdLst>
                <a:gd name="T0" fmla="*/ 2147483646 w 903"/>
                <a:gd name="T1" fmla="*/ 2147483646 h 832"/>
                <a:gd name="T2" fmla="*/ 2147483646 w 903"/>
                <a:gd name="T3" fmla="*/ 2147483646 h 832"/>
                <a:gd name="T4" fmla="*/ 2147483646 w 903"/>
                <a:gd name="T5" fmla="*/ 2147483646 h 832"/>
                <a:gd name="T6" fmla="*/ 0 w 903"/>
                <a:gd name="T7" fmla="*/ 2147483646 h 832"/>
                <a:gd name="T8" fmla="*/ 2147483646 w 903"/>
                <a:gd name="T9" fmla="*/ 2147483646 h 832"/>
                <a:gd name="T10" fmla="*/ 2147483646 w 903"/>
                <a:gd name="T11" fmla="*/ 2147483646 h 832"/>
                <a:gd name="T12" fmla="*/ 2147483646 w 903"/>
                <a:gd name="T13" fmla="*/ 2147483646 h 832"/>
                <a:gd name="T14" fmla="*/ 2147483646 w 903"/>
                <a:gd name="T15" fmla="*/ 2147483646 h 832"/>
                <a:gd name="T16" fmla="*/ 2147483646 w 903"/>
                <a:gd name="T17" fmla="*/ 2147483646 h 832"/>
                <a:gd name="T18" fmla="*/ 2147483646 w 903"/>
                <a:gd name="T19" fmla="*/ 2147483646 h 832"/>
                <a:gd name="T20" fmla="*/ 2147483646 w 903"/>
                <a:gd name="T21" fmla="*/ 2147483646 h 832"/>
                <a:gd name="T22" fmla="*/ 2147483646 w 903"/>
                <a:gd name="T23" fmla="*/ 2147483646 h 832"/>
                <a:gd name="T24" fmla="*/ 2147483646 w 903"/>
                <a:gd name="T25" fmla="*/ 2147483646 h 832"/>
                <a:gd name="T26" fmla="*/ 2147483646 w 903"/>
                <a:gd name="T27" fmla="*/ 2147483646 h 832"/>
                <a:gd name="T28" fmla="*/ 2147483646 w 903"/>
                <a:gd name="T29" fmla="*/ 2147483646 h 832"/>
                <a:gd name="T30" fmla="*/ 2147483646 w 903"/>
                <a:gd name="T31" fmla="*/ 2147483646 h 832"/>
                <a:gd name="T32" fmla="*/ 2147483646 w 903"/>
                <a:gd name="T33" fmla="*/ 2147483646 h 832"/>
                <a:gd name="T34" fmla="*/ 2147483646 w 903"/>
                <a:gd name="T35" fmla="*/ 2147483646 h 832"/>
                <a:gd name="T36" fmla="*/ 2147483646 w 903"/>
                <a:gd name="T37" fmla="*/ 2147483646 h 832"/>
                <a:gd name="T38" fmla="*/ 2147483646 w 903"/>
                <a:gd name="T39" fmla="*/ 2147483646 h 832"/>
                <a:gd name="T40" fmla="*/ 2147483646 w 903"/>
                <a:gd name="T41" fmla="*/ 2147483646 h 832"/>
                <a:gd name="T42" fmla="*/ 2147483646 w 903"/>
                <a:gd name="T43" fmla="*/ 2147483646 h 832"/>
                <a:gd name="T44" fmla="*/ 2147483646 w 903"/>
                <a:gd name="T45" fmla="*/ 2147483646 h 832"/>
                <a:gd name="T46" fmla="*/ 2147483646 w 903"/>
                <a:gd name="T47" fmla="*/ 2147483646 h 832"/>
                <a:gd name="T48" fmla="*/ 2147483646 w 903"/>
                <a:gd name="T49" fmla="*/ 2147483646 h 832"/>
                <a:gd name="T50" fmla="*/ 2147483646 w 903"/>
                <a:gd name="T51" fmla="*/ 2147483646 h 832"/>
                <a:gd name="T52" fmla="*/ 2147483646 w 903"/>
                <a:gd name="T53" fmla="*/ 2147483646 h 832"/>
                <a:gd name="T54" fmla="*/ 2147483646 w 903"/>
                <a:gd name="T55" fmla="*/ 2147483646 h 832"/>
                <a:gd name="T56" fmla="*/ 2147483646 w 903"/>
                <a:gd name="T57" fmla="*/ 2147483646 h 832"/>
                <a:gd name="T58" fmla="*/ 2147483646 w 903"/>
                <a:gd name="T59" fmla="*/ 2147483646 h 832"/>
                <a:gd name="T60" fmla="*/ 2147483646 w 903"/>
                <a:gd name="T61" fmla="*/ 2147483646 h 832"/>
                <a:gd name="T62" fmla="*/ 2147483646 w 903"/>
                <a:gd name="T63" fmla="*/ 2147483646 h 832"/>
                <a:gd name="T64" fmla="*/ 2147483646 w 903"/>
                <a:gd name="T65" fmla="*/ 2147483646 h 832"/>
                <a:gd name="T66" fmla="*/ 2147483646 w 903"/>
                <a:gd name="T67" fmla="*/ 2147483646 h 832"/>
                <a:gd name="T68" fmla="*/ 2147483646 w 903"/>
                <a:gd name="T69" fmla="*/ 2147483646 h 832"/>
                <a:gd name="T70" fmla="*/ 2147483646 w 903"/>
                <a:gd name="T71" fmla="*/ 2147483646 h 832"/>
                <a:gd name="T72" fmla="*/ 2147483646 w 903"/>
                <a:gd name="T73" fmla="*/ 2147483646 h 832"/>
                <a:gd name="T74" fmla="*/ 2147483646 w 903"/>
                <a:gd name="T75" fmla="*/ 2147483646 h 832"/>
                <a:gd name="T76" fmla="*/ 2147483646 w 903"/>
                <a:gd name="T77" fmla="*/ 2147483646 h 832"/>
                <a:gd name="T78" fmla="*/ 2147483646 w 903"/>
                <a:gd name="T79" fmla="*/ 2147483646 h 832"/>
                <a:gd name="T80" fmla="*/ 2147483646 w 903"/>
                <a:gd name="T81" fmla="*/ 2147483646 h 832"/>
                <a:gd name="T82" fmla="*/ 2147483646 w 903"/>
                <a:gd name="T83" fmla="*/ 2147483646 h 832"/>
                <a:gd name="T84" fmla="*/ 2147483646 w 903"/>
                <a:gd name="T85" fmla="*/ 2147483646 h 832"/>
                <a:gd name="T86" fmla="*/ 2147483646 w 903"/>
                <a:gd name="T87" fmla="*/ 2147483646 h 832"/>
                <a:gd name="T88" fmla="*/ 2147483646 w 903"/>
                <a:gd name="T89" fmla="*/ 2147483646 h 832"/>
                <a:gd name="T90" fmla="*/ 2147483646 w 903"/>
                <a:gd name="T91" fmla="*/ 2147483646 h 832"/>
                <a:gd name="T92" fmla="*/ 2147483646 w 903"/>
                <a:gd name="T93" fmla="*/ 2147483646 h 832"/>
                <a:gd name="T94" fmla="*/ 2147483646 w 903"/>
                <a:gd name="T95" fmla="*/ 2147483646 h 832"/>
                <a:gd name="T96" fmla="*/ 2147483646 w 903"/>
                <a:gd name="T97" fmla="*/ 2147483646 h 832"/>
                <a:gd name="T98" fmla="*/ 2147483646 w 903"/>
                <a:gd name="T99" fmla="*/ 2147483646 h 832"/>
                <a:gd name="T100" fmla="*/ 2147483646 w 903"/>
                <a:gd name="T101" fmla="*/ 2147483646 h 832"/>
                <a:gd name="T102" fmla="*/ 2147483646 w 903"/>
                <a:gd name="T103" fmla="*/ 2147483646 h 832"/>
                <a:gd name="T104" fmla="*/ 2147483646 w 903"/>
                <a:gd name="T105" fmla="*/ 2147483646 h 832"/>
                <a:gd name="T106" fmla="*/ 2147483646 w 903"/>
                <a:gd name="T107" fmla="*/ 2147483646 h 832"/>
                <a:gd name="T108" fmla="*/ 2147483646 w 903"/>
                <a:gd name="T109" fmla="*/ 2147483646 h 832"/>
                <a:gd name="T110" fmla="*/ 2147483646 w 903"/>
                <a:gd name="T111" fmla="*/ 2147483646 h 832"/>
                <a:gd name="T112" fmla="*/ 2147483646 w 903"/>
                <a:gd name="T113" fmla="*/ 2147483646 h 832"/>
                <a:gd name="T114" fmla="*/ 2147483646 w 903"/>
                <a:gd name="T115" fmla="*/ 2147483646 h 832"/>
                <a:gd name="T116" fmla="*/ 2147483646 w 903"/>
                <a:gd name="T117" fmla="*/ 2147483646 h 832"/>
                <a:gd name="T118" fmla="*/ 2147483646 w 903"/>
                <a:gd name="T119" fmla="*/ 2147483646 h 832"/>
                <a:gd name="T120" fmla="*/ 2147483646 w 903"/>
                <a:gd name="T121" fmla="*/ 2147483646 h 832"/>
                <a:gd name="T122" fmla="*/ 2147483646 w 903"/>
                <a:gd name="T123" fmla="*/ 2147483646 h 832"/>
                <a:gd name="T124" fmla="*/ 2147483646 w 903"/>
                <a:gd name="T125" fmla="*/ 2147483646 h 8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03"/>
                <a:gd name="T190" fmla="*/ 0 h 832"/>
                <a:gd name="T191" fmla="*/ 903 w 903"/>
                <a:gd name="T192" fmla="*/ 832 h 8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03" h="832">
                  <a:moveTo>
                    <a:pt x="117" y="82"/>
                  </a:moveTo>
                  <a:cubicBezTo>
                    <a:pt x="115" y="95"/>
                    <a:pt x="111" y="119"/>
                    <a:pt x="105" y="130"/>
                  </a:cubicBezTo>
                  <a:cubicBezTo>
                    <a:pt x="92" y="156"/>
                    <a:pt x="48" y="168"/>
                    <a:pt x="21" y="172"/>
                  </a:cubicBezTo>
                  <a:cubicBezTo>
                    <a:pt x="12" y="178"/>
                    <a:pt x="0" y="196"/>
                    <a:pt x="0" y="196"/>
                  </a:cubicBezTo>
                  <a:cubicBezTo>
                    <a:pt x="2" y="203"/>
                    <a:pt x="2" y="211"/>
                    <a:pt x="6" y="217"/>
                  </a:cubicBezTo>
                  <a:cubicBezTo>
                    <a:pt x="9" y="221"/>
                    <a:pt x="17" y="219"/>
                    <a:pt x="21" y="223"/>
                  </a:cubicBezTo>
                  <a:cubicBezTo>
                    <a:pt x="43" y="248"/>
                    <a:pt x="12" y="247"/>
                    <a:pt x="48" y="253"/>
                  </a:cubicBezTo>
                  <a:cubicBezTo>
                    <a:pt x="58" y="268"/>
                    <a:pt x="54" y="285"/>
                    <a:pt x="69" y="295"/>
                  </a:cubicBezTo>
                  <a:cubicBezTo>
                    <a:pt x="79" y="309"/>
                    <a:pt x="79" y="331"/>
                    <a:pt x="69" y="346"/>
                  </a:cubicBezTo>
                  <a:cubicBezTo>
                    <a:pt x="64" y="353"/>
                    <a:pt x="51" y="364"/>
                    <a:pt x="51" y="364"/>
                  </a:cubicBezTo>
                  <a:cubicBezTo>
                    <a:pt x="47" y="379"/>
                    <a:pt x="47" y="394"/>
                    <a:pt x="42" y="409"/>
                  </a:cubicBezTo>
                  <a:cubicBezTo>
                    <a:pt x="45" y="449"/>
                    <a:pt x="43" y="453"/>
                    <a:pt x="75" y="469"/>
                  </a:cubicBezTo>
                  <a:cubicBezTo>
                    <a:pt x="82" y="479"/>
                    <a:pt x="88" y="481"/>
                    <a:pt x="99" y="487"/>
                  </a:cubicBezTo>
                  <a:cubicBezTo>
                    <a:pt x="107" y="491"/>
                    <a:pt x="123" y="499"/>
                    <a:pt x="123" y="499"/>
                  </a:cubicBezTo>
                  <a:cubicBezTo>
                    <a:pt x="127" y="534"/>
                    <a:pt x="126" y="532"/>
                    <a:pt x="159" y="541"/>
                  </a:cubicBezTo>
                  <a:cubicBezTo>
                    <a:pt x="160" y="556"/>
                    <a:pt x="155" y="592"/>
                    <a:pt x="174" y="598"/>
                  </a:cubicBezTo>
                  <a:cubicBezTo>
                    <a:pt x="199" y="594"/>
                    <a:pt x="217" y="580"/>
                    <a:pt x="243" y="577"/>
                  </a:cubicBezTo>
                  <a:cubicBezTo>
                    <a:pt x="263" y="570"/>
                    <a:pt x="262" y="569"/>
                    <a:pt x="297" y="577"/>
                  </a:cubicBezTo>
                  <a:cubicBezTo>
                    <a:pt x="307" y="579"/>
                    <a:pt x="310" y="594"/>
                    <a:pt x="321" y="598"/>
                  </a:cubicBezTo>
                  <a:cubicBezTo>
                    <a:pt x="330" y="607"/>
                    <a:pt x="336" y="616"/>
                    <a:pt x="345" y="625"/>
                  </a:cubicBezTo>
                  <a:cubicBezTo>
                    <a:pt x="349" y="689"/>
                    <a:pt x="362" y="702"/>
                    <a:pt x="405" y="745"/>
                  </a:cubicBezTo>
                  <a:cubicBezTo>
                    <a:pt x="411" y="751"/>
                    <a:pt x="435" y="752"/>
                    <a:pt x="444" y="754"/>
                  </a:cubicBezTo>
                  <a:cubicBezTo>
                    <a:pt x="460" y="765"/>
                    <a:pt x="475" y="779"/>
                    <a:pt x="489" y="793"/>
                  </a:cubicBezTo>
                  <a:cubicBezTo>
                    <a:pt x="497" y="801"/>
                    <a:pt x="504" y="819"/>
                    <a:pt x="516" y="823"/>
                  </a:cubicBezTo>
                  <a:cubicBezTo>
                    <a:pt x="527" y="827"/>
                    <a:pt x="538" y="828"/>
                    <a:pt x="549" y="832"/>
                  </a:cubicBezTo>
                  <a:cubicBezTo>
                    <a:pt x="559" y="831"/>
                    <a:pt x="569" y="832"/>
                    <a:pt x="579" y="829"/>
                  </a:cubicBezTo>
                  <a:cubicBezTo>
                    <a:pt x="596" y="824"/>
                    <a:pt x="607" y="809"/>
                    <a:pt x="627" y="805"/>
                  </a:cubicBezTo>
                  <a:cubicBezTo>
                    <a:pt x="644" y="797"/>
                    <a:pt x="655" y="781"/>
                    <a:pt x="672" y="772"/>
                  </a:cubicBezTo>
                  <a:cubicBezTo>
                    <a:pt x="678" y="769"/>
                    <a:pt x="690" y="766"/>
                    <a:pt x="690" y="766"/>
                  </a:cubicBezTo>
                  <a:cubicBezTo>
                    <a:pt x="696" y="757"/>
                    <a:pt x="714" y="745"/>
                    <a:pt x="714" y="745"/>
                  </a:cubicBezTo>
                  <a:cubicBezTo>
                    <a:pt x="740" y="706"/>
                    <a:pt x="708" y="692"/>
                    <a:pt x="696" y="655"/>
                  </a:cubicBezTo>
                  <a:cubicBezTo>
                    <a:pt x="690" y="611"/>
                    <a:pt x="682" y="603"/>
                    <a:pt x="669" y="565"/>
                  </a:cubicBezTo>
                  <a:cubicBezTo>
                    <a:pt x="668" y="536"/>
                    <a:pt x="670" y="507"/>
                    <a:pt x="666" y="478"/>
                  </a:cubicBezTo>
                  <a:cubicBezTo>
                    <a:pt x="664" y="463"/>
                    <a:pt x="638" y="450"/>
                    <a:pt x="672" y="433"/>
                  </a:cubicBezTo>
                  <a:cubicBezTo>
                    <a:pt x="688" y="410"/>
                    <a:pt x="727" y="406"/>
                    <a:pt x="753" y="403"/>
                  </a:cubicBezTo>
                  <a:cubicBezTo>
                    <a:pt x="772" y="397"/>
                    <a:pt x="788" y="388"/>
                    <a:pt x="807" y="382"/>
                  </a:cubicBezTo>
                  <a:cubicBezTo>
                    <a:pt x="844" y="355"/>
                    <a:pt x="805" y="349"/>
                    <a:pt x="777" y="346"/>
                  </a:cubicBezTo>
                  <a:cubicBezTo>
                    <a:pt x="774" y="344"/>
                    <a:pt x="769" y="344"/>
                    <a:pt x="768" y="340"/>
                  </a:cubicBezTo>
                  <a:cubicBezTo>
                    <a:pt x="763" y="318"/>
                    <a:pt x="760" y="296"/>
                    <a:pt x="762" y="274"/>
                  </a:cubicBezTo>
                  <a:cubicBezTo>
                    <a:pt x="762" y="268"/>
                    <a:pt x="813" y="258"/>
                    <a:pt x="819" y="256"/>
                  </a:cubicBezTo>
                  <a:cubicBezTo>
                    <a:pt x="828" y="257"/>
                    <a:pt x="837" y="257"/>
                    <a:pt x="846" y="259"/>
                  </a:cubicBezTo>
                  <a:cubicBezTo>
                    <a:pt x="857" y="262"/>
                    <a:pt x="859" y="273"/>
                    <a:pt x="870" y="277"/>
                  </a:cubicBezTo>
                  <a:cubicBezTo>
                    <a:pt x="888" y="274"/>
                    <a:pt x="897" y="276"/>
                    <a:pt x="903" y="259"/>
                  </a:cubicBezTo>
                  <a:cubicBezTo>
                    <a:pt x="899" y="225"/>
                    <a:pt x="902" y="234"/>
                    <a:pt x="876" y="223"/>
                  </a:cubicBezTo>
                  <a:cubicBezTo>
                    <a:pt x="869" y="195"/>
                    <a:pt x="865" y="199"/>
                    <a:pt x="834" y="196"/>
                  </a:cubicBezTo>
                  <a:cubicBezTo>
                    <a:pt x="818" y="185"/>
                    <a:pt x="810" y="186"/>
                    <a:pt x="789" y="184"/>
                  </a:cubicBezTo>
                  <a:cubicBezTo>
                    <a:pt x="779" y="177"/>
                    <a:pt x="774" y="169"/>
                    <a:pt x="765" y="160"/>
                  </a:cubicBezTo>
                  <a:cubicBezTo>
                    <a:pt x="761" y="147"/>
                    <a:pt x="753" y="134"/>
                    <a:pt x="747" y="121"/>
                  </a:cubicBezTo>
                  <a:cubicBezTo>
                    <a:pt x="740" y="85"/>
                    <a:pt x="701" y="94"/>
                    <a:pt x="669" y="91"/>
                  </a:cubicBezTo>
                  <a:cubicBezTo>
                    <a:pt x="664" y="76"/>
                    <a:pt x="662" y="61"/>
                    <a:pt x="657" y="46"/>
                  </a:cubicBezTo>
                  <a:cubicBezTo>
                    <a:pt x="650" y="0"/>
                    <a:pt x="637" y="32"/>
                    <a:pt x="597" y="19"/>
                  </a:cubicBezTo>
                  <a:cubicBezTo>
                    <a:pt x="566" y="21"/>
                    <a:pt x="535" y="20"/>
                    <a:pt x="504" y="25"/>
                  </a:cubicBezTo>
                  <a:cubicBezTo>
                    <a:pt x="491" y="27"/>
                    <a:pt x="498" y="40"/>
                    <a:pt x="492" y="46"/>
                  </a:cubicBezTo>
                  <a:cubicBezTo>
                    <a:pt x="477" y="61"/>
                    <a:pt x="450" y="51"/>
                    <a:pt x="429" y="52"/>
                  </a:cubicBezTo>
                  <a:cubicBezTo>
                    <a:pt x="423" y="75"/>
                    <a:pt x="416" y="70"/>
                    <a:pt x="393" y="67"/>
                  </a:cubicBezTo>
                  <a:cubicBezTo>
                    <a:pt x="386" y="64"/>
                    <a:pt x="376" y="64"/>
                    <a:pt x="372" y="58"/>
                  </a:cubicBezTo>
                  <a:cubicBezTo>
                    <a:pt x="368" y="53"/>
                    <a:pt x="366" y="40"/>
                    <a:pt x="366" y="40"/>
                  </a:cubicBezTo>
                  <a:cubicBezTo>
                    <a:pt x="284" y="47"/>
                    <a:pt x="303" y="34"/>
                    <a:pt x="273" y="79"/>
                  </a:cubicBezTo>
                  <a:cubicBezTo>
                    <a:pt x="272" y="85"/>
                    <a:pt x="271" y="99"/>
                    <a:pt x="264" y="103"/>
                  </a:cubicBezTo>
                  <a:cubicBezTo>
                    <a:pt x="259" y="106"/>
                    <a:pt x="246" y="109"/>
                    <a:pt x="246" y="109"/>
                  </a:cubicBezTo>
                  <a:cubicBezTo>
                    <a:pt x="227" y="108"/>
                    <a:pt x="208" y="108"/>
                    <a:pt x="189" y="106"/>
                  </a:cubicBezTo>
                  <a:cubicBezTo>
                    <a:pt x="171" y="104"/>
                    <a:pt x="187" y="104"/>
                    <a:pt x="177" y="94"/>
                  </a:cubicBezTo>
                  <a:cubicBezTo>
                    <a:pt x="163" y="80"/>
                    <a:pt x="133" y="71"/>
                    <a:pt x="117" y="82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2" name="Freeform 34"/>
            <p:cNvSpPr>
              <a:spLocks/>
            </p:cNvSpPr>
            <p:nvPr/>
          </p:nvSpPr>
          <p:spPr bwMode="auto">
            <a:xfrm>
              <a:off x="2172265" y="2387184"/>
              <a:ext cx="345450" cy="866950"/>
            </a:xfrm>
            <a:custGeom>
              <a:avLst/>
              <a:gdLst>
                <a:gd name="T0" fmla="*/ 2147483646 w 289"/>
                <a:gd name="T1" fmla="*/ 0 h 612"/>
                <a:gd name="T2" fmla="*/ 2147483646 w 289"/>
                <a:gd name="T3" fmla="*/ 2147483646 h 612"/>
                <a:gd name="T4" fmla="*/ 2147483646 w 289"/>
                <a:gd name="T5" fmla="*/ 2147483646 h 612"/>
                <a:gd name="T6" fmla="*/ 2147483646 w 289"/>
                <a:gd name="T7" fmla="*/ 2147483646 h 612"/>
                <a:gd name="T8" fmla="*/ 2147483646 w 289"/>
                <a:gd name="T9" fmla="*/ 2147483646 h 612"/>
                <a:gd name="T10" fmla="*/ 2147483646 w 289"/>
                <a:gd name="T11" fmla="*/ 2147483646 h 612"/>
                <a:gd name="T12" fmla="*/ 2147483646 w 289"/>
                <a:gd name="T13" fmla="*/ 2147483646 h 612"/>
                <a:gd name="T14" fmla="*/ 2147483646 w 289"/>
                <a:gd name="T15" fmla="*/ 2147483646 h 612"/>
                <a:gd name="T16" fmla="*/ 2147483646 w 289"/>
                <a:gd name="T17" fmla="*/ 2147483646 h 612"/>
                <a:gd name="T18" fmla="*/ 2147483646 w 289"/>
                <a:gd name="T19" fmla="*/ 2147483646 h 612"/>
                <a:gd name="T20" fmla="*/ 2147483646 w 289"/>
                <a:gd name="T21" fmla="*/ 2147483646 h 612"/>
                <a:gd name="T22" fmla="*/ 2147483646 w 289"/>
                <a:gd name="T23" fmla="*/ 2147483646 h 612"/>
                <a:gd name="T24" fmla="*/ 2147483646 w 289"/>
                <a:gd name="T25" fmla="*/ 2147483646 h 612"/>
                <a:gd name="T26" fmla="*/ 2147483646 w 289"/>
                <a:gd name="T27" fmla="*/ 2147483646 h 612"/>
                <a:gd name="T28" fmla="*/ 2147483646 w 289"/>
                <a:gd name="T29" fmla="*/ 2147483646 h 612"/>
                <a:gd name="T30" fmla="*/ 2147483646 w 289"/>
                <a:gd name="T31" fmla="*/ 2147483646 h 612"/>
                <a:gd name="T32" fmla="*/ 2147483646 w 289"/>
                <a:gd name="T33" fmla="*/ 2147483646 h 612"/>
                <a:gd name="T34" fmla="*/ 2147483646 w 289"/>
                <a:gd name="T35" fmla="*/ 2147483646 h 612"/>
                <a:gd name="T36" fmla="*/ 2147483646 w 289"/>
                <a:gd name="T37" fmla="*/ 2147483646 h 612"/>
                <a:gd name="T38" fmla="*/ 0 w 289"/>
                <a:gd name="T39" fmla="*/ 2147483646 h 6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9"/>
                <a:gd name="T61" fmla="*/ 0 h 612"/>
                <a:gd name="T62" fmla="*/ 289 w 289"/>
                <a:gd name="T63" fmla="*/ 612 h 6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9" h="612">
                  <a:moveTo>
                    <a:pt x="280" y="0"/>
                  </a:moveTo>
                  <a:cubicBezTo>
                    <a:pt x="289" y="28"/>
                    <a:pt x="246" y="26"/>
                    <a:pt x="228" y="28"/>
                  </a:cubicBezTo>
                  <a:cubicBezTo>
                    <a:pt x="223" y="51"/>
                    <a:pt x="223" y="58"/>
                    <a:pt x="200" y="64"/>
                  </a:cubicBezTo>
                  <a:cubicBezTo>
                    <a:pt x="192" y="69"/>
                    <a:pt x="185" y="77"/>
                    <a:pt x="176" y="80"/>
                  </a:cubicBezTo>
                  <a:cubicBezTo>
                    <a:pt x="172" y="81"/>
                    <a:pt x="168" y="82"/>
                    <a:pt x="164" y="84"/>
                  </a:cubicBezTo>
                  <a:cubicBezTo>
                    <a:pt x="156" y="89"/>
                    <a:pt x="140" y="100"/>
                    <a:pt x="140" y="100"/>
                  </a:cubicBezTo>
                  <a:cubicBezTo>
                    <a:pt x="125" y="122"/>
                    <a:pt x="119" y="155"/>
                    <a:pt x="92" y="164"/>
                  </a:cubicBezTo>
                  <a:cubicBezTo>
                    <a:pt x="88" y="163"/>
                    <a:pt x="83" y="163"/>
                    <a:pt x="80" y="160"/>
                  </a:cubicBezTo>
                  <a:cubicBezTo>
                    <a:pt x="77" y="157"/>
                    <a:pt x="80" y="150"/>
                    <a:pt x="76" y="148"/>
                  </a:cubicBezTo>
                  <a:cubicBezTo>
                    <a:pt x="70" y="145"/>
                    <a:pt x="46" y="162"/>
                    <a:pt x="40" y="164"/>
                  </a:cubicBezTo>
                  <a:cubicBezTo>
                    <a:pt x="41" y="183"/>
                    <a:pt x="41" y="202"/>
                    <a:pt x="44" y="220"/>
                  </a:cubicBezTo>
                  <a:cubicBezTo>
                    <a:pt x="46" y="229"/>
                    <a:pt x="60" y="258"/>
                    <a:pt x="64" y="272"/>
                  </a:cubicBezTo>
                  <a:cubicBezTo>
                    <a:pt x="64" y="272"/>
                    <a:pt x="74" y="302"/>
                    <a:pt x="76" y="308"/>
                  </a:cubicBezTo>
                  <a:cubicBezTo>
                    <a:pt x="77" y="312"/>
                    <a:pt x="80" y="320"/>
                    <a:pt x="80" y="320"/>
                  </a:cubicBezTo>
                  <a:cubicBezTo>
                    <a:pt x="81" y="332"/>
                    <a:pt x="81" y="344"/>
                    <a:pt x="84" y="356"/>
                  </a:cubicBezTo>
                  <a:cubicBezTo>
                    <a:pt x="85" y="361"/>
                    <a:pt x="92" y="363"/>
                    <a:pt x="92" y="368"/>
                  </a:cubicBezTo>
                  <a:cubicBezTo>
                    <a:pt x="95" y="409"/>
                    <a:pt x="75" y="434"/>
                    <a:pt x="64" y="468"/>
                  </a:cubicBezTo>
                  <a:cubicBezTo>
                    <a:pt x="61" y="502"/>
                    <a:pt x="66" y="511"/>
                    <a:pt x="40" y="528"/>
                  </a:cubicBezTo>
                  <a:cubicBezTo>
                    <a:pt x="31" y="555"/>
                    <a:pt x="57" y="543"/>
                    <a:pt x="32" y="560"/>
                  </a:cubicBezTo>
                  <a:cubicBezTo>
                    <a:pt x="21" y="577"/>
                    <a:pt x="15" y="597"/>
                    <a:pt x="0" y="612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0820" tIns="60460" rIns="120820" bIns="6046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7" name="Freeform 406"/>
            <p:cNvSpPr>
              <a:spLocks/>
            </p:cNvSpPr>
            <p:nvPr/>
          </p:nvSpPr>
          <p:spPr bwMode="auto">
            <a:xfrm>
              <a:off x="2166290" y="2362473"/>
              <a:ext cx="1558708" cy="1303514"/>
            </a:xfrm>
            <a:custGeom>
              <a:avLst/>
              <a:gdLst>
                <a:gd name="T0" fmla="*/ 2147483646 w 1304"/>
                <a:gd name="T1" fmla="*/ 2147483646 h 844"/>
                <a:gd name="T2" fmla="*/ 2147483646 w 1304"/>
                <a:gd name="T3" fmla="*/ 2147483646 h 844"/>
                <a:gd name="T4" fmla="*/ 2147483646 w 1304"/>
                <a:gd name="T5" fmla="*/ 2147483646 h 844"/>
                <a:gd name="T6" fmla="*/ 2147483646 w 1304"/>
                <a:gd name="T7" fmla="*/ 2147483646 h 844"/>
                <a:gd name="T8" fmla="*/ 2147483646 w 1304"/>
                <a:gd name="T9" fmla="*/ 2147483646 h 844"/>
                <a:gd name="T10" fmla="*/ 2147483646 w 1304"/>
                <a:gd name="T11" fmla="*/ 2147483646 h 844"/>
                <a:gd name="T12" fmla="*/ 2147483646 w 1304"/>
                <a:gd name="T13" fmla="*/ 2147483646 h 844"/>
                <a:gd name="T14" fmla="*/ 2147483646 w 1304"/>
                <a:gd name="T15" fmla="*/ 2147483646 h 844"/>
                <a:gd name="T16" fmla="*/ 2147483646 w 1304"/>
                <a:gd name="T17" fmla="*/ 2147483646 h 844"/>
                <a:gd name="T18" fmla="*/ 2147483646 w 1304"/>
                <a:gd name="T19" fmla="*/ 2147483646 h 844"/>
                <a:gd name="T20" fmla="*/ 2147483646 w 1304"/>
                <a:gd name="T21" fmla="*/ 2147483646 h 844"/>
                <a:gd name="T22" fmla="*/ 2147483646 w 1304"/>
                <a:gd name="T23" fmla="*/ 2147483646 h 844"/>
                <a:gd name="T24" fmla="*/ 2147483646 w 1304"/>
                <a:gd name="T25" fmla="*/ 2147483646 h 844"/>
                <a:gd name="T26" fmla="*/ 2147483646 w 1304"/>
                <a:gd name="T27" fmla="*/ 2147483646 h 844"/>
                <a:gd name="T28" fmla="*/ 2147483646 w 1304"/>
                <a:gd name="T29" fmla="*/ 2147483646 h 844"/>
                <a:gd name="T30" fmla="*/ 2147483646 w 1304"/>
                <a:gd name="T31" fmla="*/ 2147483646 h 844"/>
                <a:gd name="T32" fmla="*/ 2147483646 w 1304"/>
                <a:gd name="T33" fmla="*/ 2147483646 h 844"/>
                <a:gd name="T34" fmla="*/ 2147483646 w 1304"/>
                <a:gd name="T35" fmla="*/ 2147483646 h 844"/>
                <a:gd name="T36" fmla="*/ 2147483646 w 1304"/>
                <a:gd name="T37" fmla="*/ 2147483646 h 844"/>
                <a:gd name="T38" fmla="*/ 2147483646 w 1304"/>
                <a:gd name="T39" fmla="*/ 2147483646 h 844"/>
                <a:gd name="T40" fmla="*/ 2147483646 w 1304"/>
                <a:gd name="T41" fmla="*/ 2147483646 h 844"/>
                <a:gd name="T42" fmla="*/ 2147483646 w 1304"/>
                <a:gd name="T43" fmla="*/ 2147483646 h 844"/>
                <a:gd name="T44" fmla="*/ 2147483646 w 1304"/>
                <a:gd name="T45" fmla="*/ 2147483646 h 844"/>
                <a:gd name="T46" fmla="*/ 2147483646 w 1304"/>
                <a:gd name="T47" fmla="*/ 2147483646 h 844"/>
                <a:gd name="T48" fmla="*/ 2147483646 w 1304"/>
                <a:gd name="T49" fmla="*/ 2147483646 h 844"/>
                <a:gd name="T50" fmla="*/ 2147483646 w 1304"/>
                <a:gd name="T51" fmla="*/ 2147483646 h 844"/>
                <a:gd name="T52" fmla="*/ 2147483646 w 1304"/>
                <a:gd name="T53" fmla="*/ 2147483646 h 844"/>
                <a:gd name="T54" fmla="*/ 2147483646 w 1304"/>
                <a:gd name="T55" fmla="*/ 2147483646 h 844"/>
                <a:gd name="T56" fmla="*/ 2147483646 w 1304"/>
                <a:gd name="T57" fmla="*/ 2147483646 h 844"/>
                <a:gd name="T58" fmla="*/ 2147483646 w 1304"/>
                <a:gd name="T59" fmla="*/ 2147483646 h 844"/>
                <a:gd name="T60" fmla="*/ 2147483646 w 1304"/>
                <a:gd name="T61" fmla="*/ 2147483646 h 844"/>
                <a:gd name="T62" fmla="*/ 2147483646 w 1304"/>
                <a:gd name="T63" fmla="*/ 2147483646 h 844"/>
                <a:gd name="T64" fmla="*/ 2147483646 w 1304"/>
                <a:gd name="T65" fmla="*/ 2147483646 h 844"/>
                <a:gd name="T66" fmla="*/ 2147483646 w 1304"/>
                <a:gd name="T67" fmla="*/ 2147483646 h 844"/>
                <a:gd name="T68" fmla="*/ 2147483646 w 1304"/>
                <a:gd name="T69" fmla="*/ 2147483646 h 844"/>
                <a:gd name="T70" fmla="*/ 2147483646 w 1304"/>
                <a:gd name="T71" fmla="*/ 2147483646 h 844"/>
                <a:gd name="T72" fmla="*/ 2147483646 w 1304"/>
                <a:gd name="T73" fmla="*/ 2147483646 h 844"/>
                <a:gd name="T74" fmla="*/ 2147483646 w 1304"/>
                <a:gd name="T75" fmla="*/ 2147483646 h 844"/>
                <a:gd name="T76" fmla="*/ 2147483646 w 1304"/>
                <a:gd name="T77" fmla="*/ 2147483646 h 844"/>
                <a:gd name="T78" fmla="*/ 2147483646 w 1304"/>
                <a:gd name="T79" fmla="*/ 2147483646 h 844"/>
                <a:gd name="T80" fmla="*/ 2147483646 w 1304"/>
                <a:gd name="T81" fmla="*/ 2147483646 h 844"/>
                <a:gd name="T82" fmla="*/ 2147483646 w 1304"/>
                <a:gd name="T83" fmla="*/ 2147483646 h 844"/>
                <a:gd name="T84" fmla="*/ 2147483646 w 1304"/>
                <a:gd name="T85" fmla="*/ 2147483646 h 844"/>
                <a:gd name="T86" fmla="*/ 2147483646 w 1304"/>
                <a:gd name="T87" fmla="*/ 2147483646 h 844"/>
                <a:gd name="T88" fmla="*/ 2147483646 w 1304"/>
                <a:gd name="T89" fmla="*/ 2147483646 h 844"/>
                <a:gd name="T90" fmla="*/ 2147483646 w 1304"/>
                <a:gd name="T91" fmla="*/ 2147483646 h 844"/>
                <a:gd name="T92" fmla="*/ 2147483646 w 1304"/>
                <a:gd name="T93" fmla="*/ 2147483646 h 844"/>
                <a:gd name="T94" fmla="*/ 2147483646 w 1304"/>
                <a:gd name="T95" fmla="*/ 2147483646 h 844"/>
                <a:gd name="T96" fmla="*/ 2147483646 w 1304"/>
                <a:gd name="T97" fmla="*/ 2147483646 h 8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04"/>
                <a:gd name="T148" fmla="*/ 0 h 844"/>
                <a:gd name="T149" fmla="*/ 1304 w 1304"/>
                <a:gd name="T150" fmla="*/ 844 h 8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04" h="844">
                  <a:moveTo>
                    <a:pt x="301" y="0"/>
                  </a:moveTo>
                  <a:cubicBezTo>
                    <a:pt x="309" y="23"/>
                    <a:pt x="261" y="37"/>
                    <a:pt x="244" y="42"/>
                  </a:cubicBezTo>
                  <a:cubicBezTo>
                    <a:pt x="235" y="51"/>
                    <a:pt x="230" y="63"/>
                    <a:pt x="220" y="69"/>
                  </a:cubicBezTo>
                  <a:cubicBezTo>
                    <a:pt x="203" y="80"/>
                    <a:pt x="180" y="84"/>
                    <a:pt x="163" y="96"/>
                  </a:cubicBezTo>
                  <a:cubicBezTo>
                    <a:pt x="152" y="113"/>
                    <a:pt x="152" y="139"/>
                    <a:pt x="127" y="147"/>
                  </a:cubicBezTo>
                  <a:cubicBezTo>
                    <a:pt x="121" y="149"/>
                    <a:pt x="109" y="153"/>
                    <a:pt x="109" y="153"/>
                  </a:cubicBezTo>
                  <a:cubicBezTo>
                    <a:pt x="97" y="165"/>
                    <a:pt x="95" y="162"/>
                    <a:pt x="82" y="153"/>
                  </a:cubicBezTo>
                  <a:cubicBezTo>
                    <a:pt x="74" y="154"/>
                    <a:pt x="65" y="153"/>
                    <a:pt x="58" y="156"/>
                  </a:cubicBezTo>
                  <a:cubicBezTo>
                    <a:pt x="35" y="165"/>
                    <a:pt x="59" y="204"/>
                    <a:pt x="64" y="219"/>
                  </a:cubicBezTo>
                  <a:cubicBezTo>
                    <a:pt x="68" y="249"/>
                    <a:pt x="75" y="240"/>
                    <a:pt x="79" y="261"/>
                  </a:cubicBezTo>
                  <a:cubicBezTo>
                    <a:pt x="83" y="282"/>
                    <a:pt x="82" y="304"/>
                    <a:pt x="88" y="324"/>
                  </a:cubicBezTo>
                  <a:cubicBezTo>
                    <a:pt x="92" y="336"/>
                    <a:pt x="109" y="354"/>
                    <a:pt x="109" y="354"/>
                  </a:cubicBezTo>
                  <a:cubicBezTo>
                    <a:pt x="105" y="376"/>
                    <a:pt x="90" y="436"/>
                    <a:pt x="76" y="450"/>
                  </a:cubicBezTo>
                  <a:cubicBezTo>
                    <a:pt x="75" y="461"/>
                    <a:pt x="77" y="473"/>
                    <a:pt x="73" y="483"/>
                  </a:cubicBezTo>
                  <a:cubicBezTo>
                    <a:pt x="70" y="491"/>
                    <a:pt x="55" y="501"/>
                    <a:pt x="55" y="501"/>
                  </a:cubicBezTo>
                  <a:cubicBezTo>
                    <a:pt x="48" y="523"/>
                    <a:pt x="52" y="513"/>
                    <a:pt x="43" y="531"/>
                  </a:cubicBezTo>
                  <a:cubicBezTo>
                    <a:pt x="39" y="549"/>
                    <a:pt x="34" y="547"/>
                    <a:pt x="25" y="561"/>
                  </a:cubicBezTo>
                  <a:cubicBezTo>
                    <a:pt x="22" y="581"/>
                    <a:pt x="17" y="582"/>
                    <a:pt x="7" y="597"/>
                  </a:cubicBezTo>
                  <a:cubicBezTo>
                    <a:pt x="16" y="651"/>
                    <a:pt x="0" y="630"/>
                    <a:pt x="61" y="636"/>
                  </a:cubicBezTo>
                  <a:cubicBezTo>
                    <a:pt x="75" y="637"/>
                    <a:pt x="97" y="657"/>
                    <a:pt x="97" y="657"/>
                  </a:cubicBezTo>
                  <a:cubicBezTo>
                    <a:pt x="115" y="684"/>
                    <a:pt x="85" y="636"/>
                    <a:pt x="109" y="708"/>
                  </a:cubicBezTo>
                  <a:cubicBezTo>
                    <a:pt x="109" y="709"/>
                    <a:pt x="148" y="718"/>
                    <a:pt x="157" y="720"/>
                  </a:cubicBezTo>
                  <a:cubicBezTo>
                    <a:pt x="179" y="735"/>
                    <a:pt x="180" y="735"/>
                    <a:pt x="208" y="738"/>
                  </a:cubicBezTo>
                  <a:cubicBezTo>
                    <a:pt x="230" y="752"/>
                    <a:pt x="221" y="745"/>
                    <a:pt x="235" y="759"/>
                  </a:cubicBezTo>
                  <a:cubicBezTo>
                    <a:pt x="238" y="771"/>
                    <a:pt x="241" y="793"/>
                    <a:pt x="247" y="804"/>
                  </a:cubicBezTo>
                  <a:cubicBezTo>
                    <a:pt x="251" y="810"/>
                    <a:pt x="312" y="825"/>
                    <a:pt x="325" y="828"/>
                  </a:cubicBezTo>
                  <a:cubicBezTo>
                    <a:pt x="349" y="844"/>
                    <a:pt x="367" y="836"/>
                    <a:pt x="400" y="834"/>
                  </a:cubicBezTo>
                  <a:cubicBezTo>
                    <a:pt x="413" y="831"/>
                    <a:pt x="426" y="829"/>
                    <a:pt x="439" y="825"/>
                  </a:cubicBezTo>
                  <a:cubicBezTo>
                    <a:pt x="448" y="818"/>
                    <a:pt x="469" y="810"/>
                    <a:pt x="469" y="810"/>
                  </a:cubicBezTo>
                  <a:cubicBezTo>
                    <a:pt x="485" y="794"/>
                    <a:pt x="497" y="789"/>
                    <a:pt x="520" y="786"/>
                  </a:cubicBezTo>
                  <a:cubicBezTo>
                    <a:pt x="523" y="756"/>
                    <a:pt x="522" y="753"/>
                    <a:pt x="544" y="768"/>
                  </a:cubicBezTo>
                  <a:cubicBezTo>
                    <a:pt x="579" y="765"/>
                    <a:pt x="600" y="756"/>
                    <a:pt x="634" y="753"/>
                  </a:cubicBezTo>
                  <a:cubicBezTo>
                    <a:pt x="646" y="749"/>
                    <a:pt x="649" y="743"/>
                    <a:pt x="661" y="747"/>
                  </a:cubicBezTo>
                  <a:cubicBezTo>
                    <a:pt x="672" y="764"/>
                    <a:pt x="669" y="773"/>
                    <a:pt x="691" y="777"/>
                  </a:cubicBezTo>
                  <a:cubicBezTo>
                    <a:pt x="709" y="832"/>
                    <a:pt x="736" y="814"/>
                    <a:pt x="805" y="816"/>
                  </a:cubicBezTo>
                  <a:cubicBezTo>
                    <a:pt x="819" y="821"/>
                    <a:pt x="833" y="823"/>
                    <a:pt x="847" y="825"/>
                  </a:cubicBezTo>
                  <a:cubicBezTo>
                    <a:pt x="854" y="824"/>
                    <a:pt x="862" y="825"/>
                    <a:pt x="868" y="822"/>
                  </a:cubicBezTo>
                  <a:cubicBezTo>
                    <a:pt x="876" y="818"/>
                    <a:pt x="865" y="795"/>
                    <a:pt x="865" y="795"/>
                  </a:cubicBezTo>
                  <a:cubicBezTo>
                    <a:pt x="868" y="777"/>
                    <a:pt x="877" y="767"/>
                    <a:pt x="883" y="750"/>
                  </a:cubicBezTo>
                  <a:cubicBezTo>
                    <a:pt x="887" y="719"/>
                    <a:pt x="888" y="725"/>
                    <a:pt x="916" y="720"/>
                  </a:cubicBezTo>
                  <a:cubicBezTo>
                    <a:pt x="920" y="641"/>
                    <a:pt x="907" y="658"/>
                    <a:pt x="949" y="672"/>
                  </a:cubicBezTo>
                  <a:cubicBezTo>
                    <a:pt x="962" y="669"/>
                    <a:pt x="968" y="661"/>
                    <a:pt x="973" y="675"/>
                  </a:cubicBezTo>
                  <a:cubicBezTo>
                    <a:pt x="969" y="701"/>
                    <a:pt x="965" y="688"/>
                    <a:pt x="958" y="708"/>
                  </a:cubicBezTo>
                  <a:cubicBezTo>
                    <a:pt x="981" y="723"/>
                    <a:pt x="1031" y="703"/>
                    <a:pt x="1054" y="687"/>
                  </a:cubicBezTo>
                  <a:cubicBezTo>
                    <a:pt x="1059" y="671"/>
                    <a:pt x="1054" y="664"/>
                    <a:pt x="1072" y="660"/>
                  </a:cubicBezTo>
                  <a:cubicBezTo>
                    <a:pt x="1083" y="649"/>
                    <a:pt x="1102" y="641"/>
                    <a:pt x="1117" y="636"/>
                  </a:cubicBezTo>
                  <a:cubicBezTo>
                    <a:pt x="1142" y="598"/>
                    <a:pt x="1099" y="600"/>
                    <a:pt x="1153" y="594"/>
                  </a:cubicBezTo>
                  <a:cubicBezTo>
                    <a:pt x="1182" y="575"/>
                    <a:pt x="1130" y="613"/>
                    <a:pt x="1165" y="543"/>
                  </a:cubicBezTo>
                  <a:cubicBezTo>
                    <a:pt x="1168" y="537"/>
                    <a:pt x="1179" y="541"/>
                    <a:pt x="1186" y="540"/>
                  </a:cubicBezTo>
                  <a:cubicBezTo>
                    <a:pt x="1195" y="531"/>
                    <a:pt x="1205" y="527"/>
                    <a:pt x="1216" y="522"/>
                  </a:cubicBezTo>
                  <a:cubicBezTo>
                    <a:pt x="1222" y="519"/>
                    <a:pt x="1234" y="516"/>
                    <a:pt x="1234" y="516"/>
                  </a:cubicBezTo>
                  <a:cubicBezTo>
                    <a:pt x="1239" y="500"/>
                    <a:pt x="1252" y="489"/>
                    <a:pt x="1228" y="483"/>
                  </a:cubicBezTo>
                  <a:cubicBezTo>
                    <a:pt x="1225" y="480"/>
                    <a:pt x="1219" y="478"/>
                    <a:pt x="1219" y="474"/>
                  </a:cubicBezTo>
                  <a:cubicBezTo>
                    <a:pt x="1219" y="466"/>
                    <a:pt x="1267" y="459"/>
                    <a:pt x="1270" y="459"/>
                  </a:cubicBezTo>
                  <a:cubicBezTo>
                    <a:pt x="1291" y="452"/>
                    <a:pt x="1286" y="459"/>
                    <a:pt x="1291" y="444"/>
                  </a:cubicBezTo>
                  <a:cubicBezTo>
                    <a:pt x="1287" y="438"/>
                    <a:pt x="1283" y="432"/>
                    <a:pt x="1279" y="426"/>
                  </a:cubicBezTo>
                  <a:cubicBezTo>
                    <a:pt x="1277" y="423"/>
                    <a:pt x="1273" y="417"/>
                    <a:pt x="1273" y="417"/>
                  </a:cubicBezTo>
                  <a:cubicBezTo>
                    <a:pt x="1269" y="387"/>
                    <a:pt x="1273" y="401"/>
                    <a:pt x="1264" y="375"/>
                  </a:cubicBezTo>
                  <a:cubicBezTo>
                    <a:pt x="1263" y="372"/>
                    <a:pt x="1261" y="366"/>
                    <a:pt x="1261" y="366"/>
                  </a:cubicBezTo>
                  <a:cubicBezTo>
                    <a:pt x="1257" y="338"/>
                    <a:pt x="1260" y="318"/>
                    <a:pt x="1291" y="312"/>
                  </a:cubicBezTo>
                  <a:cubicBezTo>
                    <a:pt x="1304" y="293"/>
                    <a:pt x="1294" y="274"/>
                    <a:pt x="1282" y="258"/>
                  </a:cubicBezTo>
                  <a:cubicBezTo>
                    <a:pt x="1274" y="235"/>
                    <a:pt x="1292" y="208"/>
                    <a:pt x="1264" y="201"/>
                  </a:cubicBezTo>
                  <a:cubicBezTo>
                    <a:pt x="1261" y="171"/>
                    <a:pt x="1255" y="139"/>
                    <a:pt x="1246" y="111"/>
                  </a:cubicBezTo>
                  <a:cubicBezTo>
                    <a:pt x="1245" y="102"/>
                    <a:pt x="1249" y="90"/>
                    <a:pt x="1243" y="84"/>
                  </a:cubicBezTo>
                  <a:cubicBezTo>
                    <a:pt x="1238" y="79"/>
                    <a:pt x="1229" y="85"/>
                    <a:pt x="1222" y="87"/>
                  </a:cubicBezTo>
                  <a:cubicBezTo>
                    <a:pt x="1203" y="93"/>
                    <a:pt x="1189" y="104"/>
                    <a:pt x="1168" y="108"/>
                  </a:cubicBezTo>
                  <a:cubicBezTo>
                    <a:pt x="1149" y="121"/>
                    <a:pt x="1129" y="117"/>
                    <a:pt x="1108" y="114"/>
                  </a:cubicBezTo>
                  <a:cubicBezTo>
                    <a:pt x="1097" y="103"/>
                    <a:pt x="1090" y="86"/>
                    <a:pt x="1075" y="81"/>
                  </a:cubicBezTo>
                  <a:cubicBezTo>
                    <a:pt x="1051" y="105"/>
                    <a:pt x="1036" y="138"/>
                    <a:pt x="1000" y="147"/>
                  </a:cubicBezTo>
                  <a:cubicBezTo>
                    <a:pt x="984" y="158"/>
                    <a:pt x="977" y="157"/>
                    <a:pt x="961" y="165"/>
                  </a:cubicBezTo>
                  <a:cubicBezTo>
                    <a:pt x="946" y="173"/>
                    <a:pt x="957" y="171"/>
                    <a:pt x="940" y="183"/>
                  </a:cubicBezTo>
                  <a:cubicBezTo>
                    <a:pt x="935" y="187"/>
                    <a:pt x="928" y="188"/>
                    <a:pt x="922" y="192"/>
                  </a:cubicBezTo>
                  <a:cubicBezTo>
                    <a:pt x="911" y="208"/>
                    <a:pt x="906" y="230"/>
                    <a:pt x="925" y="243"/>
                  </a:cubicBezTo>
                  <a:cubicBezTo>
                    <a:pt x="914" y="254"/>
                    <a:pt x="899" y="258"/>
                    <a:pt x="886" y="267"/>
                  </a:cubicBezTo>
                  <a:cubicBezTo>
                    <a:pt x="882" y="422"/>
                    <a:pt x="903" y="355"/>
                    <a:pt x="838" y="420"/>
                  </a:cubicBezTo>
                  <a:cubicBezTo>
                    <a:pt x="833" y="448"/>
                    <a:pt x="831" y="448"/>
                    <a:pt x="802" y="444"/>
                  </a:cubicBezTo>
                  <a:cubicBezTo>
                    <a:pt x="783" y="415"/>
                    <a:pt x="808" y="406"/>
                    <a:pt x="766" y="399"/>
                  </a:cubicBezTo>
                  <a:cubicBezTo>
                    <a:pt x="745" y="378"/>
                    <a:pt x="723" y="378"/>
                    <a:pt x="694" y="375"/>
                  </a:cubicBezTo>
                  <a:cubicBezTo>
                    <a:pt x="686" y="367"/>
                    <a:pt x="667" y="354"/>
                    <a:pt x="667" y="354"/>
                  </a:cubicBezTo>
                  <a:cubicBezTo>
                    <a:pt x="642" y="358"/>
                    <a:pt x="654" y="354"/>
                    <a:pt x="631" y="369"/>
                  </a:cubicBezTo>
                  <a:cubicBezTo>
                    <a:pt x="628" y="371"/>
                    <a:pt x="622" y="375"/>
                    <a:pt x="622" y="375"/>
                  </a:cubicBezTo>
                  <a:cubicBezTo>
                    <a:pt x="585" y="366"/>
                    <a:pt x="620" y="378"/>
                    <a:pt x="607" y="300"/>
                  </a:cubicBezTo>
                  <a:cubicBezTo>
                    <a:pt x="606" y="297"/>
                    <a:pt x="582" y="296"/>
                    <a:pt x="565" y="294"/>
                  </a:cubicBezTo>
                  <a:cubicBezTo>
                    <a:pt x="538" y="285"/>
                    <a:pt x="527" y="304"/>
                    <a:pt x="505" y="312"/>
                  </a:cubicBezTo>
                  <a:cubicBezTo>
                    <a:pt x="493" y="317"/>
                    <a:pt x="466" y="321"/>
                    <a:pt x="466" y="321"/>
                  </a:cubicBezTo>
                  <a:cubicBezTo>
                    <a:pt x="430" y="345"/>
                    <a:pt x="400" y="330"/>
                    <a:pt x="376" y="306"/>
                  </a:cubicBezTo>
                  <a:cubicBezTo>
                    <a:pt x="371" y="290"/>
                    <a:pt x="372" y="274"/>
                    <a:pt x="367" y="258"/>
                  </a:cubicBezTo>
                  <a:cubicBezTo>
                    <a:pt x="384" y="233"/>
                    <a:pt x="446" y="224"/>
                    <a:pt x="472" y="222"/>
                  </a:cubicBezTo>
                  <a:cubicBezTo>
                    <a:pt x="480" y="217"/>
                    <a:pt x="499" y="210"/>
                    <a:pt x="499" y="210"/>
                  </a:cubicBezTo>
                  <a:cubicBezTo>
                    <a:pt x="504" y="196"/>
                    <a:pt x="494" y="181"/>
                    <a:pt x="484" y="171"/>
                  </a:cubicBezTo>
                  <a:cubicBezTo>
                    <a:pt x="480" y="160"/>
                    <a:pt x="475" y="151"/>
                    <a:pt x="469" y="141"/>
                  </a:cubicBezTo>
                  <a:cubicBezTo>
                    <a:pt x="487" y="123"/>
                    <a:pt x="459" y="128"/>
                    <a:pt x="442" y="126"/>
                  </a:cubicBezTo>
                  <a:cubicBezTo>
                    <a:pt x="447" y="101"/>
                    <a:pt x="465" y="100"/>
                    <a:pt x="487" y="96"/>
                  </a:cubicBezTo>
                  <a:cubicBezTo>
                    <a:pt x="472" y="74"/>
                    <a:pt x="475" y="76"/>
                    <a:pt x="448" y="72"/>
                  </a:cubicBezTo>
                  <a:cubicBezTo>
                    <a:pt x="452" y="40"/>
                    <a:pt x="448" y="44"/>
                    <a:pt x="475" y="39"/>
                  </a:cubicBezTo>
                  <a:cubicBezTo>
                    <a:pt x="453" y="17"/>
                    <a:pt x="447" y="18"/>
                    <a:pt x="415" y="15"/>
                  </a:cubicBezTo>
                  <a:cubicBezTo>
                    <a:pt x="400" y="0"/>
                    <a:pt x="383" y="6"/>
                    <a:pt x="364" y="0"/>
                  </a:cubicBezTo>
                  <a:cubicBezTo>
                    <a:pt x="354" y="1"/>
                    <a:pt x="311" y="11"/>
                    <a:pt x="301" y="9"/>
                  </a:cubicBezTo>
                  <a:cubicBezTo>
                    <a:pt x="298" y="8"/>
                    <a:pt x="301" y="3"/>
                    <a:pt x="301" y="0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8" name="Freeform 562"/>
            <p:cNvSpPr>
              <a:spLocks/>
            </p:cNvSpPr>
            <p:nvPr/>
          </p:nvSpPr>
          <p:spPr bwMode="auto">
            <a:xfrm>
              <a:off x="2857189" y="5123947"/>
              <a:ext cx="1010052" cy="1093470"/>
            </a:xfrm>
            <a:custGeom>
              <a:avLst/>
              <a:gdLst>
                <a:gd name="T0" fmla="*/ 2147483646 w 845"/>
                <a:gd name="T1" fmla="*/ 2147483646 h 708"/>
                <a:gd name="T2" fmla="*/ 2147483646 w 845"/>
                <a:gd name="T3" fmla="*/ 2147483646 h 708"/>
                <a:gd name="T4" fmla="*/ 2147483646 w 845"/>
                <a:gd name="T5" fmla="*/ 2147483646 h 708"/>
                <a:gd name="T6" fmla="*/ 2147483646 w 845"/>
                <a:gd name="T7" fmla="*/ 2147483646 h 708"/>
                <a:gd name="T8" fmla="*/ 2147483646 w 845"/>
                <a:gd name="T9" fmla="*/ 2147483646 h 708"/>
                <a:gd name="T10" fmla="*/ 2147483646 w 845"/>
                <a:gd name="T11" fmla="*/ 2147483646 h 708"/>
                <a:gd name="T12" fmla="*/ 2147483646 w 845"/>
                <a:gd name="T13" fmla="*/ 2147483646 h 708"/>
                <a:gd name="T14" fmla="*/ 2147483646 w 845"/>
                <a:gd name="T15" fmla="*/ 2147483646 h 708"/>
                <a:gd name="T16" fmla="*/ 2147483646 w 845"/>
                <a:gd name="T17" fmla="*/ 2147483646 h 708"/>
                <a:gd name="T18" fmla="*/ 2147483646 w 845"/>
                <a:gd name="T19" fmla="*/ 2147483646 h 708"/>
                <a:gd name="T20" fmla="*/ 2147483646 w 845"/>
                <a:gd name="T21" fmla="*/ 2147483646 h 708"/>
                <a:gd name="T22" fmla="*/ 2147483646 w 845"/>
                <a:gd name="T23" fmla="*/ 2147483646 h 708"/>
                <a:gd name="T24" fmla="*/ 2147483646 w 845"/>
                <a:gd name="T25" fmla="*/ 2147483646 h 708"/>
                <a:gd name="T26" fmla="*/ 2147483646 w 845"/>
                <a:gd name="T27" fmla="*/ 2147483646 h 708"/>
                <a:gd name="T28" fmla="*/ 2147483646 w 845"/>
                <a:gd name="T29" fmla="*/ 2147483646 h 708"/>
                <a:gd name="T30" fmla="*/ 2147483646 w 845"/>
                <a:gd name="T31" fmla="*/ 2147483646 h 708"/>
                <a:gd name="T32" fmla="*/ 2147483646 w 845"/>
                <a:gd name="T33" fmla="*/ 2147483646 h 708"/>
                <a:gd name="T34" fmla="*/ 2147483646 w 845"/>
                <a:gd name="T35" fmla="*/ 2147483646 h 708"/>
                <a:gd name="T36" fmla="*/ 2147483646 w 845"/>
                <a:gd name="T37" fmla="*/ 2147483646 h 708"/>
                <a:gd name="T38" fmla="*/ 2147483646 w 845"/>
                <a:gd name="T39" fmla="*/ 2147483646 h 708"/>
                <a:gd name="T40" fmla="*/ 2147483646 w 845"/>
                <a:gd name="T41" fmla="*/ 2147483646 h 708"/>
                <a:gd name="T42" fmla="*/ 2147483646 w 845"/>
                <a:gd name="T43" fmla="*/ 2147483646 h 708"/>
                <a:gd name="T44" fmla="*/ 2147483646 w 845"/>
                <a:gd name="T45" fmla="*/ 2147483646 h 708"/>
                <a:gd name="T46" fmla="*/ 2147483646 w 845"/>
                <a:gd name="T47" fmla="*/ 2147483646 h 708"/>
                <a:gd name="T48" fmla="*/ 2147483646 w 845"/>
                <a:gd name="T49" fmla="*/ 2147483646 h 708"/>
                <a:gd name="T50" fmla="*/ 2147483646 w 845"/>
                <a:gd name="T51" fmla="*/ 2147483646 h 708"/>
                <a:gd name="T52" fmla="*/ 2147483646 w 845"/>
                <a:gd name="T53" fmla="*/ 2147483646 h 708"/>
                <a:gd name="T54" fmla="*/ 2147483646 w 845"/>
                <a:gd name="T55" fmla="*/ 2147483646 h 708"/>
                <a:gd name="T56" fmla="*/ 2147483646 w 845"/>
                <a:gd name="T57" fmla="*/ 2147483646 h 708"/>
                <a:gd name="T58" fmla="*/ 2147483646 w 845"/>
                <a:gd name="T59" fmla="*/ 2147483646 h 708"/>
                <a:gd name="T60" fmla="*/ 2147483646 w 845"/>
                <a:gd name="T61" fmla="*/ 2147483646 h 708"/>
                <a:gd name="T62" fmla="*/ 2147483646 w 845"/>
                <a:gd name="T63" fmla="*/ 2147483646 h 708"/>
                <a:gd name="T64" fmla="*/ 2147483646 w 845"/>
                <a:gd name="T65" fmla="*/ 2147483646 h 708"/>
                <a:gd name="T66" fmla="*/ 2147483646 w 845"/>
                <a:gd name="T67" fmla="*/ 2147483646 h 708"/>
                <a:gd name="T68" fmla="*/ 2147483646 w 845"/>
                <a:gd name="T69" fmla="*/ 2147483646 h 708"/>
                <a:gd name="T70" fmla="*/ 2147483646 w 845"/>
                <a:gd name="T71" fmla="*/ 2147483646 h 708"/>
                <a:gd name="T72" fmla="*/ 2147483646 w 845"/>
                <a:gd name="T73" fmla="*/ 2147483646 h 708"/>
                <a:gd name="T74" fmla="*/ 2147483646 w 845"/>
                <a:gd name="T75" fmla="*/ 2147483646 h 708"/>
                <a:gd name="T76" fmla="*/ 2147483646 w 845"/>
                <a:gd name="T77" fmla="*/ 0 h 708"/>
                <a:gd name="T78" fmla="*/ 2147483646 w 845"/>
                <a:gd name="T79" fmla="*/ 2147483646 h 708"/>
                <a:gd name="T80" fmla="*/ 2147483646 w 845"/>
                <a:gd name="T81" fmla="*/ 2147483646 h 708"/>
                <a:gd name="T82" fmla="*/ 2147483646 w 845"/>
                <a:gd name="T83" fmla="*/ 2147483646 h 70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45"/>
                <a:gd name="T127" fmla="*/ 0 h 708"/>
                <a:gd name="T128" fmla="*/ 845 w 845"/>
                <a:gd name="T129" fmla="*/ 708 h 70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45" h="708">
                  <a:moveTo>
                    <a:pt x="55" y="54"/>
                  </a:moveTo>
                  <a:cubicBezTo>
                    <a:pt x="36" y="57"/>
                    <a:pt x="23" y="59"/>
                    <a:pt x="7" y="70"/>
                  </a:cubicBezTo>
                  <a:cubicBezTo>
                    <a:pt x="0" y="92"/>
                    <a:pt x="34" y="132"/>
                    <a:pt x="51" y="144"/>
                  </a:cubicBezTo>
                  <a:cubicBezTo>
                    <a:pt x="57" y="148"/>
                    <a:pt x="63" y="152"/>
                    <a:pt x="69" y="156"/>
                  </a:cubicBezTo>
                  <a:cubicBezTo>
                    <a:pt x="71" y="157"/>
                    <a:pt x="75" y="160"/>
                    <a:pt x="75" y="160"/>
                  </a:cubicBezTo>
                  <a:cubicBezTo>
                    <a:pt x="79" y="166"/>
                    <a:pt x="86" y="171"/>
                    <a:pt x="89" y="178"/>
                  </a:cubicBezTo>
                  <a:cubicBezTo>
                    <a:pt x="91" y="182"/>
                    <a:pt x="93" y="190"/>
                    <a:pt x="93" y="190"/>
                  </a:cubicBezTo>
                  <a:cubicBezTo>
                    <a:pt x="94" y="201"/>
                    <a:pt x="94" y="211"/>
                    <a:pt x="95" y="222"/>
                  </a:cubicBezTo>
                  <a:cubicBezTo>
                    <a:pt x="96" y="228"/>
                    <a:pt x="101" y="240"/>
                    <a:pt x="101" y="240"/>
                  </a:cubicBezTo>
                  <a:cubicBezTo>
                    <a:pt x="95" y="259"/>
                    <a:pt x="81" y="256"/>
                    <a:pt x="63" y="260"/>
                  </a:cubicBezTo>
                  <a:cubicBezTo>
                    <a:pt x="56" y="267"/>
                    <a:pt x="51" y="276"/>
                    <a:pt x="45" y="284"/>
                  </a:cubicBezTo>
                  <a:cubicBezTo>
                    <a:pt x="42" y="288"/>
                    <a:pt x="37" y="296"/>
                    <a:pt x="37" y="296"/>
                  </a:cubicBezTo>
                  <a:cubicBezTo>
                    <a:pt x="38" y="306"/>
                    <a:pt x="40" y="315"/>
                    <a:pt x="43" y="324"/>
                  </a:cubicBezTo>
                  <a:cubicBezTo>
                    <a:pt x="46" y="353"/>
                    <a:pt x="49" y="349"/>
                    <a:pt x="71" y="356"/>
                  </a:cubicBezTo>
                  <a:cubicBezTo>
                    <a:pt x="79" y="372"/>
                    <a:pt x="66" y="405"/>
                    <a:pt x="55" y="420"/>
                  </a:cubicBezTo>
                  <a:cubicBezTo>
                    <a:pt x="55" y="420"/>
                    <a:pt x="40" y="435"/>
                    <a:pt x="37" y="438"/>
                  </a:cubicBezTo>
                  <a:cubicBezTo>
                    <a:pt x="34" y="441"/>
                    <a:pt x="25" y="446"/>
                    <a:pt x="25" y="446"/>
                  </a:cubicBezTo>
                  <a:cubicBezTo>
                    <a:pt x="26" y="451"/>
                    <a:pt x="26" y="456"/>
                    <a:pt x="29" y="460"/>
                  </a:cubicBezTo>
                  <a:cubicBezTo>
                    <a:pt x="32" y="464"/>
                    <a:pt x="41" y="468"/>
                    <a:pt x="41" y="468"/>
                  </a:cubicBezTo>
                  <a:cubicBezTo>
                    <a:pt x="41" y="468"/>
                    <a:pt x="44" y="495"/>
                    <a:pt x="45" y="498"/>
                  </a:cubicBezTo>
                  <a:cubicBezTo>
                    <a:pt x="48" y="506"/>
                    <a:pt x="59" y="518"/>
                    <a:pt x="59" y="518"/>
                  </a:cubicBezTo>
                  <a:cubicBezTo>
                    <a:pt x="61" y="546"/>
                    <a:pt x="61" y="557"/>
                    <a:pt x="75" y="578"/>
                  </a:cubicBezTo>
                  <a:cubicBezTo>
                    <a:pt x="79" y="595"/>
                    <a:pt x="85" y="619"/>
                    <a:pt x="95" y="634"/>
                  </a:cubicBezTo>
                  <a:cubicBezTo>
                    <a:pt x="97" y="643"/>
                    <a:pt x="103" y="646"/>
                    <a:pt x="105" y="654"/>
                  </a:cubicBezTo>
                  <a:cubicBezTo>
                    <a:pt x="111" y="675"/>
                    <a:pt x="114" y="695"/>
                    <a:pt x="133" y="708"/>
                  </a:cubicBezTo>
                  <a:cubicBezTo>
                    <a:pt x="151" y="705"/>
                    <a:pt x="147" y="687"/>
                    <a:pt x="169" y="686"/>
                  </a:cubicBezTo>
                  <a:cubicBezTo>
                    <a:pt x="198" y="684"/>
                    <a:pt x="226" y="683"/>
                    <a:pt x="255" y="682"/>
                  </a:cubicBezTo>
                  <a:cubicBezTo>
                    <a:pt x="283" y="686"/>
                    <a:pt x="271" y="695"/>
                    <a:pt x="293" y="702"/>
                  </a:cubicBezTo>
                  <a:cubicBezTo>
                    <a:pt x="307" y="701"/>
                    <a:pt x="323" y="707"/>
                    <a:pt x="335" y="700"/>
                  </a:cubicBezTo>
                  <a:cubicBezTo>
                    <a:pt x="342" y="695"/>
                    <a:pt x="336" y="682"/>
                    <a:pt x="339" y="674"/>
                  </a:cubicBezTo>
                  <a:cubicBezTo>
                    <a:pt x="340" y="672"/>
                    <a:pt x="343" y="673"/>
                    <a:pt x="345" y="672"/>
                  </a:cubicBezTo>
                  <a:cubicBezTo>
                    <a:pt x="358" y="675"/>
                    <a:pt x="363" y="685"/>
                    <a:pt x="375" y="688"/>
                  </a:cubicBezTo>
                  <a:cubicBezTo>
                    <a:pt x="380" y="689"/>
                    <a:pt x="391" y="692"/>
                    <a:pt x="391" y="692"/>
                  </a:cubicBezTo>
                  <a:cubicBezTo>
                    <a:pt x="400" y="691"/>
                    <a:pt x="408" y="692"/>
                    <a:pt x="417" y="690"/>
                  </a:cubicBezTo>
                  <a:cubicBezTo>
                    <a:pt x="429" y="688"/>
                    <a:pt x="433" y="675"/>
                    <a:pt x="443" y="672"/>
                  </a:cubicBezTo>
                  <a:cubicBezTo>
                    <a:pt x="449" y="666"/>
                    <a:pt x="452" y="661"/>
                    <a:pt x="459" y="656"/>
                  </a:cubicBezTo>
                  <a:cubicBezTo>
                    <a:pt x="462" y="647"/>
                    <a:pt x="464" y="637"/>
                    <a:pt x="473" y="634"/>
                  </a:cubicBezTo>
                  <a:cubicBezTo>
                    <a:pt x="495" y="643"/>
                    <a:pt x="496" y="662"/>
                    <a:pt x="525" y="666"/>
                  </a:cubicBezTo>
                  <a:cubicBezTo>
                    <a:pt x="534" y="665"/>
                    <a:pt x="543" y="666"/>
                    <a:pt x="551" y="664"/>
                  </a:cubicBezTo>
                  <a:cubicBezTo>
                    <a:pt x="560" y="662"/>
                    <a:pt x="566" y="639"/>
                    <a:pt x="573" y="632"/>
                  </a:cubicBezTo>
                  <a:cubicBezTo>
                    <a:pt x="587" y="633"/>
                    <a:pt x="620" y="636"/>
                    <a:pt x="637" y="632"/>
                  </a:cubicBezTo>
                  <a:cubicBezTo>
                    <a:pt x="639" y="632"/>
                    <a:pt x="663" y="606"/>
                    <a:pt x="669" y="602"/>
                  </a:cubicBezTo>
                  <a:cubicBezTo>
                    <a:pt x="679" y="588"/>
                    <a:pt x="670" y="603"/>
                    <a:pt x="675" y="570"/>
                  </a:cubicBezTo>
                  <a:cubicBezTo>
                    <a:pt x="679" y="547"/>
                    <a:pt x="694" y="536"/>
                    <a:pt x="713" y="524"/>
                  </a:cubicBezTo>
                  <a:cubicBezTo>
                    <a:pt x="717" y="530"/>
                    <a:pt x="718" y="544"/>
                    <a:pt x="725" y="548"/>
                  </a:cubicBezTo>
                  <a:cubicBezTo>
                    <a:pt x="729" y="550"/>
                    <a:pt x="737" y="552"/>
                    <a:pt x="737" y="552"/>
                  </a:cubicBezTo>
                  <a:cubicBezTo>
                    <a:pt x="746" y="551"/>
                    <a:pt x="756" y="552"/>
                    <a:pt x="765" y="550"/>
                  </a:cubicBezTo>
                  <a:cubicBezTo>
                    <a:pt x="771" y="548"/>
                    <a:pt x="796" y="518"/>
                    <a:pt x="801" y="508"/>
                  </a:cubicBezTo>
                  <a:cubicBezTo>
                    <a:pt x="803" y="489"/>
                    <a:pt x="803" y="486"/>
                    <a:pt x="811" y="472"/>
                  </a:cubicBezTo>
                  <a:cubicBezTo>
                    <a:pt x="813" y="468"/>
                    <a:pt x="819" y="460"/>
                    <a:pt x="819" y="460"/>
                  </a:cubicBezTo>
                  <a:cubicBezTo>
                    <a:pt x="817" y="426"/>
                    <a:pt x="824" y="425"/>
                    <a:pt x="807" y="408"/>
                  </a:cubicBezTo>
                  <a:cubicBezTo>
                    <a:pt x="803" y="396"/>
                    <a:pt x="798" y="385"/>
                    <a:pt x="795" y="372"/>
                  </a:cubicBezTo>
                  <a:cubicBezTo>
                    <a:pt x="797" y="332"/>
                    <a:pt x="794" y="324"/>
                    <a:pt x="829" y="312"/>
                  </a:cubicBezTo>
                  <a:cubicBezTo>
                    <a:pt x="845" y="264"/>
                    <a:pt x="838" y="250"/>
                    <a:pt x="801" y="246"/>
                  </a:cubicBezTo>
                  <a:cubicBezTo>
                    <a:pt x="781" y="216"/>
                    <a:pt x="798" y="207"/>
                    <a:pt x="817" y="188"/>
                  </a:cubicBezTo>
                  <a:cubicBezTo>
                    <a:pt x="822" y="174"/>
                    <a:pt x="819" y="162"/>
                    <a:pt x="809" y="152"/>
                  </a:cubicBezTo>
                  <a:cubicBezTo>
                    <a:pt x="800" y="153"/>
                    <a:pt x="790" y="152"/>
                    <a:pt x="781" y="154"/>
                  </a:cubicBezTo>
                  <a:cubicBezTo>
                    <a:pt x="769" y="157"/>
                    <a:pt x="762" y="180"/>
                    <a:pt x="755" y="188"/>
                  </a:cubicBezTo>
                  <a:cubicBezTo>
                    <a:pt x="743" y="202"/>
                    <a:pt x="738" y="201"/>
                    <a:pt x="721" y="206"/>
                  </a:cubicBezTo>
                  <a:cubicBezTo>
                    <a:pt x="712" y="218"/>
                    <a:pt x="713" y="221"/>
                    <a:pt x="697" y="218"/>
                  </a:cubicBezTo>
                  <a:cubicBezTo>
                    <a:pt x="693" y="207"/>
                    <a:pt x="698" y="200"/>
                    <a:pt x="707" y="194"/>
                  </a:cubicBezTo>
                  <a:cubicBezTo>
                    <a:pt x="718" y="177"/>
                    <a:pt x="709" y="171"/>
                    <a:pt x="691" y="168"/>
                  </a:cubicBezTo>
                  <a:cubicBezTo>
                    <a:pt x="680" y="157"/>
                    <a:pt x="675" y="160"/>
                    <a:pt x="659" y="162"/>
                  </a:cubicBezTo>
                  <a:cubicBezTo>
                    <a:pt x="643" y="166"/>
                    <a:pt x="635" y="178"/>
                    <a:pt x="619" y="182"/>
                  </a:cubicBezTo>
                  <a:cubicBezTo>
                    <a:pt x="607" y="190"/>
                    <a:pt x="595" y="188"/>
                    <a:pt x="581" y="186"/>
                  </a:cubicBezTo>
                  <a:cubicBezTo>
                    <a:pt x="574" y="181"/>
                    <a:pt x="574" y="177"/>
                    <a:pt x="569" y="170"/>
                  </a:cubicBezTo>
                  <a:cubicBezTo>
                    <a:pt x="567" y="160"/>
                    <a:pt x="567" y="154"/>
                    <a:pt x="561" y="146"/>
                  </a:cubicBezTo>
                  <a:cubicBezTo>
                    <a:pt x="560" y="130"/>
                    <a:pt x="558" y="119"/>
                    <a:pt x="553" y="104"/>
                  </a:cubicBezTo>
                  <a:cubicBezTo>
                    <a:pt x="551" y="81"/>
                    <a:pt x="555" y="58"/>
                    <a:pt x="531" y="52"/>
                  </a:cubicBezTo>
                  <a:cubicBezTo>
                    <a:pt x="513" y="40"/>
                    <a:pt x="498" y="47"/>
                    <a:pt x="475" y="48"/>
                  </a:cubicBezTo>
                  <a:cubicBezTo>
                    <a:pt x="458" y="59"/>
                    <a:pt x="443" y="63"/>
                    <a:pt x="423" y="66"/>
                  </a:cubicBezTo>
                  <a:cubicBezTo>
                    <a:pt x="417" y="75"/>
                    <a:pt x="420" y="82"/>
                    <a:pt x="423" y="92"/>
                  </a:cubicBezTo>
                  <a:cubicBezTo>
                    <a:pt x="423" y="92"/>
                    <a:pt x="420" y="108"/>
                    <a:pt x="413" y="104"/>
                  </a:cubicBezTo>
                  <a:cubicBezTo>
                    <a:pt x="406" y="100"/>
                    <a:pt x="403" y="89"/>
                    <a:pt x="395" y="86"/>
                  </a:cubicBezTo>
                  <a:cubicBezTo>
                    <a:pt x="380" y="81"/>
                    <a:pt x="365" y="76"/>
                    <a:pt x="349" y="72"/>
                  </a:cubicBezTo>
                  <a:cubicBezTo>
                    <a:pt x="341" y="64"/>
                    <a:pt x="332" y="62"/>
                    <a:pt x="323" y="56"/>
                  </a:cubicBezTo>
                  <a:cubicBezTo>
                    <a:pt x="314" y="42"/>
                    <a:pt x="319" y="47"/>
                    <a:pt x="309" y="40"/>
                  </a:cubicBezTo>
                  <a:cubicBezTo>
                    <a:pt x="301" y="25"/>
                    <a:pt x="293" y="6"/>
                    <a:pt x="275" y="0"/>
                  </a:cubicBezTo>
                  <a:cubicBezTo>
                    <a:pt x="262" y="5"/>
                    <a:pt x="263" y="17"/>
                    <a:pt x="251" y="22"/>
                  </a:cubicBezTo>
                  <a:cubicBezTo>
                    <a:pt x="225" y="34"/>
                    <a:pt x="181" y="30"/>
                    <a:pt x="157" y="32"/>
                  </a:cubicBezTo>
                  <a:cubicBezTo>
                    <a:pt x="155" y="37"/>
                    <a:pt x="155" y="43"/>
                    <a:pt x="153" y="48"/>
                  </a:cubicBezTo>
                  <a:cubicBezTo>
                    <a:pt x="150" y="54"/>
                    <a:pt x="144" y="55"/>
                    <a:pt x="139" y="58"/>
                  </a:cubicBezTo>
                  <a:cubicBezTo>
                    <a:pt x="124" y="66"/>
                    <a:pt x="105" y="81"/>
                    <a:pt x="89" y="84"/>
                  </a:cubicBezTo>
                  <a:cubicBezTo>
                    <a:pt x="77" y="83"/>
                    <a:pt x="64" y="87"/>
                    <a:pt x="53" y="82"/>
                  </a:cubicBezTo>
                  <a:cubicBezTo>
                    <a:pt x="47" y="79"/>
                    <a:pt x="70" y="58"/>
                    <a:pt x="41" y="58"/>
                  </a:cubicBezTo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3" name="Freeform 621"/>
            <p:cNvSpPr>
              <a:spLocks/>
            </p:cNvSpPr>
            <p:nvPr/>
          </p:nvSpPr>
          <p:spPr bwMode="auto">
            <a:xfrm>
              <a:off x="2471098" y="4147855"/>
              <a:ext cx="1090140" cy="1118181"/>
            </a:xfrm>
            <a:custGeom>
              <a:avLst/>
              <a:gdLst>
                <a:gd name="T0" fmla="*/ 2147483646 w 912"/>
                <a:gd name="T1" fmla="*/ 2147483646 h 724"/>
                <a:gd name="T2" fmla="*/ 2147483646 w 912"/>
                <a:gd name="T3" fmla="*/ 2147483646 h 724"/>
                <a:gd name="T4" fmla="*/ 2147483646 w 912"/>
                <a:gd name="T5" fmla="*/ 0 h 724"/>
                <a:gd name="T6" fmla="*/ 2147483646 w 912"/>
                <a:gd name="T7" fmla="*/ 2147483646 h 724"/>
                <a:gd name="T8" fmla="*/ 2147483646 w 912"/>
                <a:gd name="T9" fmla="*/ 2147483646 h 724"/>
                <a:gd name="T10" fmla="*/ 2147483646 w 912"/>
                <a:gd name="T11" fmla="*/ 2147483646 h 724"/>
                <a:gd name="T12" fmla="*/ 2147483646 w 912"/>
                <a:gd name="T13" fmla="*/ 2147483646 h 724"/>
                <a:gd name="T14" fmla="*/ 2147483646 w 912"/>
                <a:gd name="T15" fmla="*/ 2147483646 h 724"/>
                <a:gd name="T16" fmla="*/ 2147483646 w 912"/>
                <a:gd name="T17" fmla="*/ 2147483646 h 724"/>
                <a:gd name="T18" fmla="*/ 2147483646 w 912"/>
                <a:gd name="T19" fmla="*/ 2147483646 h 724"/>
                <a:gd name="T20" fmla="*/ 2147483646 w 912"/>
                <a:gd name="T21" fmla="*/ 2147483646 h 724"/>
                <a:gd name="T22" fmla="*/ 2147483646 w 912"/>
                <a:gd name="T23" fmla="*/ 2147483646 h 724"/>
                <a:gd name="T24" fmla="*/ 2147483646 w 912"/>
                <a:gd name="T25" fmla="*/ 2147483646 h 724"/>
                <a:gd name="T26" fmla="*/ 2147483646 w 912"/>
                <a:gd name="T27" fmla="*/ 2147483646 h 724"/>
                <a:gd name="T28" fmla="*/ 2147483646 w 912"/>
                <a:gd name="T29" fmla="*/ 2147483646 h 724"/>
                <a:gd name="T30" fmla="*/ 2147483646 w 912"/>
                <a:gd name="T31" fmla="*/ 2147483646 h 724"/>
                <a:gd name="T32" fmla="*/ 2147483646 w 912"/>
                <a:gd name="T33" fmla="*/ 2147483646 h 724"/>
                <a:gd name="T34" fmla="*/ 2147483646 w 912"/>
                <a:gd name="T35" fmla="*/ 2147483646 h 724"/>
                <a:gd name="T36" fmla="*/ 2147483646 w 912"/>
                <a:gd name="T37" fmla="*/ 2147483646 h 724"/>
                <a:gd name="T38" fmla="*/ 2147483646 w 912"/>
                <a:gd name="T39" fmla="*/ 2147483646 h 724"/>
                <a:gd name="T40" fmla="*/ 2147483646 w 912"/>
                <a:gd name="T41" fmla="*/ 2147483646 h 724"/>
                <a:gd name="T42" fmla="*/ 2147483646 w 912"/>
                <a:gd name="T43" fmla="*/ 2147483646 h 724"/>
                <a:gd name="T44" fmla="*/ 2147483646 w 912"/>
                <a:gd name="T45" fmla="*/ 2147483646 h 724"/>
                <a:gd name="T46" fmla="*/ 2147483646 w 912"/>
                <a:gd name="T47" fmla="*/ 2147483646 h 724"/>
                <a:gd name="T48" fmla="*/ 2147483646 w 912"/>
                <a:gd name="T49" fmla="*/ 2147483646 h 724"/>
                <a:gd name="T50" fmla="*/ 2147483646 w 912"/>
                <a:gd name="T51" fmla="*/ 2147483646 h 724"/>
                <a:gd name="T52" fmla="*/ 2147483646 w 912"/>
                <a:gd name="T53" fmla="*/ 2147483646 h 724"/>
                <a:gd name="T54" fmla="*/ 2147483646 w 912"/>
                <a:gd name="T55" fmla="*/ 2147483646 h 724"/>
                <a:gd name="T56" fmla="*/ 2147483646 w 912"/>
                <a:gd name="T57" fmla="*/ 2147483646 h 724"/>
                <a:gd name="T58" fmla="*/ 2147483646 w 912"/>
                <a:gd name="T59" fmla="*/ 2147483646 h 724"/>
                <a:gd name="T60" fmla="*/ 2147483646 w 912"/>
                <a:gd name="T61" fmla="*/ 2147483646 h 724"/>
                <a:gd name="T62" fmla="*/ 2147483646 w 912"/>
                <a:gd name="T63" fmla="*/ 2147483646 h 724"/>
                <a:gd name="T64" fmla="*/ 2147483646 w 912"/>
                <a:gd name="T65" fmla="*/ 2147483646 h 724"/>
                <a:gd name="T66" fmla="*/ 2147483646 w 912"/>
                <a:gd name="T67" fmla="*/ 2147483646 h 724"/>
                <a:gd name="T68" fmla="*/ 2147483646 w 912"/>
                <a:gd name="T69" fmla="*/ 2147483646 h 724"/>
                <a:gd name="T70" fmla="*/ 2147483646 w 912"/>
                <a:gd name="T71" fmla="*/ 2147483646 h 724"/>
                <a:gd name="T72" fmla="*/ 2147483646 w 912"/>
                <a:gd name="T73" fmla="*/ 2147483646 h 724"/>
                <a:gd name="T74" fmla="*/ 2147483646 w 912"/>
                <a:gd name="T75" fmla="*/ 2147483646 h 724"/>
                <a:gd name="T76" fmla="*/ 2147483646 w 912"/>
                <a:gd name="T77" fmla="*/ 2147483646 h 724"/>
                <a:gd name="T78" fmla="*/ 2147483646 w 912"/>
                <a:gd name="T79" fmla="*/ 2147483646 h 7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2"/>
                <a:gd name="T121" fmla="*/ 0 h 724"/>
                <a:gd name="T122" fmla="*/ 912 w 912"/>
                <a:gd name="T123" fmla="*/ 724 h 7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2" h="724">
                  <a:moveTo>
                    <a:pt x="655" y="78"/>
                  </a:moveTo>
                  <a:cubicBezTo>
                    <a:pt x="637" y="66"/>
                    <a:pt x="648" y="70"/>
                    <a:pt x="623" y="68"/>
                  </a:cubicBezTo>
                  <a:cubicBezTo>
                    <a:pt x="619" y="55"/>
                    <a:pt x="615" y="42"/>
                    <a:pt x="603" y="34"/>
                  </a:cubicBezTo>
                  <a:cubicBezTo>
                    <a:pt x="598" y="27"/>
                    <a:pt x="599" y="23"/>
                    <a:pt x="591" y="20"/>
                  </a:cubicBezTo>
                  <a:cubicBezTo>
                    <a:pt x="574" y="21"/>
                    <a:pt x="538" y="24"/>
                    <a:pt x="519" y="20"/>
                  </a:cubicBezTo>
                  <a:cubicBezTo>
                    <a:pt x="510" y="18"/>
                    <a:pt x="509" y="3"/>
                    <a:pt x="499" y="0"/>
                  </a:cubicBezTo>
                  <a:cubicBezTo>
                    <a:pt x="483" y="1"/>
                    <a:pt x="467" y="0"/>
                    <a:pt x="451" y="2"/>
                  </a:cubicBezTo>
                  <a:cubicBezTo>
                    <a:pt x="439" y="3"/>
                    <a:pt x="427" y="12"/>
                    <a:pt x="413" y="14"/>
                  </a:cubicBezTo>
                  <a:cubicBezTo>
                    <a:pt x="403" y="19"/>
                    <a:pt x="393" y="25"/>
                    <a:pt x="383" y="28"/>
                  </a:cubicBezTo>
                  <a:cubicBezTo>
                    <a:pt x="372" y="39"/>
                    <a:pt x="354" y="51"/>
                    <a:pt x="339" y="56"/>
                  </a:cubicBezTo>
                  <a:cubicBezTo>
                    <a:pt x="327" y="72"/>
                    <a:pt x="304" y="89"/>
                    <a:pt x="283" y="92"/>
                  </a:cubicBezTo>
                  <a:cubicBezTo>
                    <a:pt x="254" y="111"/>
                    <a:pt x="244" y="143"/>
                    <a:pt x="215" y="162"/>
                  </a:cubicBezTo>
                  <a:cubicBezTo>
                    <a:pt x="204" y="159"/>
                    <a:pt x="201" y="158"/>
                    <a:pt x="189" y="160"/>
                  </a:cubicBezTo>
                  <a:cubicBezTo>
                    <a:pt x="173" y="176"/>
                    <a:pt x="189" y="162"/>
                    <a:pt x="143" y="170"/>
                  </a:cubicBezTo>
                  <a:cubicBezTo>
                    <a:pt x="136" y="171"/>
                    <a:pt x="130" y="178"/>
                    <a:pt x="123" y="180"/>
                  </a:cubicBezTo>
                  <a:cubicBezTo>
                    <a:pt x="111" y="196"/>
                    <a:pt x="90" y="208"/>
                    <a:pt x="71" y="214"/>
                  </a:cubicBezTo>
                  <a:cubicBezTo>
                    <a:pt x="63" y="222"/>
                    <a:pt x="37" y="226"/>
                    <a:pt x="23" y="228"/>
                  </a:cubicBezTo>
                  <a:cubicBezTo>
                    <a:pt x="17" y="232"/>
                    <a:pt x="5" y="240"/>
                    <a:pt x="5" y="240"/>
                  </a:cubicBezTo>
                  <a:cubicBezTo>
                    <a:pt x="2" y="250"/>
                    <a:pt x="5" y="261"/>
                    <a:pt x="11" y="270"/>
                  </a:cubicBezTo>
                  <a:cubicBezTo>
                    <a:pt x="12" y="273"/>
                    <a:pt x="11" y="276"/>
                    <a:pt x="13" y="278"/>
                  </a:cubicBezTo>
                  <a:cubicBezTo>
                    <a:pt x="14" y="280"/>
                    <a:pt x="18" y="278"/>
                    <a:pt x="19" y="280"/>
                  </a:cubicBezTo>
                  <a:cubicBezTo>
                    <a:pt x="21" y="283"/>
                    <a:pt x="23" y="292"/>
                    <a:pt x="23" y="292"/>
                  </a:cubicBezTo>
                  <a:cubicBezTo>
                    <a:pt x="21" y="302"/>
                    <a:pt x="17" y="305"/>
                    <a:pt x="9" y="310"/>
                  </a:cubicBezTo>
                  <a:cubicBezTo>
                    <a:pt x="1" y="335"/>
                    <a:pt x="0" y="372"/>
                    <a:pt x="13" y="398"/>
                  </a:cubicBezTo>
                  <a:cubicBezTo>
                    <a:pt x="16" y="404"/>
                    <a:pt x="25" y="406"/>
                    <a:pt x="31" y="410"/>
                  </a:cubicBezTo>
                  <a:cubicBezTo>
                    <a:pt x="37" y="427"/>
                    <a:pt x="60" y="437"/>
                    <a:pt x="77" y="440"/>
                  </a:cubicBezTo>
                  <a:cubicBezTo>
                    <a:pt x="84" y="445"/>
                    <a:pt x="88" y="449"/>
                    <a:pt x="93" y="456"/>
                  </a:cubicBezTo>
                  <a:cubicBezTo>
                    <a:pt x="92" y="466"/>
                    <a:pt x="90" y="493"/>
                    <a:pt x="87" y="502"/>
                  </a:cubicBezTo>
                  <a:cubicBezTo>
                    <a:pt x="86" y="507"/>
                    <a:pt x="79" y="514"/>
                    <a:pt x="79" y="514"/>
                  </a:cubicBezTo>
                  <a:cubicBezTo>
                    <a:pt x="81" y="546"/>
                    <a:pt x="80" y="557"/>
                    <a:pt x="105" y="574"/>
                  </a:cubicBezTo>
                  <a:cubicBezTo>
                    <a:pt x="117" y="592"/>
                    <a:pt x="121" y="616"/>
                    <a:pt x="141" y="626"/>
                  </a:cubicBezTo>
                  <a:cubicBezTo>
                    <a:pt x="146" y="637"/>
                    <a:pt x="158" y="642"/>
                    <a:pt x="163" y="654"/>
                  </a:cubicBezTo>
                  <a:cubicBezTo>
                    <a:pt x="173" y="676"/>
                    <a:pt x="191" y="716"/>
                    <a:pt x="215" y="724"/>
                  </a:cubicBezTo>
                  <a:cubicBezTo>
                    <a:pt x="229" y="721"/>
                    <a:pt x="226" y="714"/>
                    <a:pt x="237" y="706"/>
                  </a:cubicBezTo>
                  <a:cubicBezTo>
                    <a:pt x="243" y="702"/>
                    <a:pt x="257" y="696"/>
                    <a:pt x="257" y="696"/>
                  </a:cubicBezTo>
                  <a:cubicBezTo>
                    <a:pt x="263" y="690"/>
                    <a:pt x="279" y="686"/>
                    <a:pt x="279" y="686"/>
                  </a:cubicBezTo>
                  <a:cubicBezTo>
                    <a:pt x="302" y="687"/>
                    <a:pt x="307" y="688"/>
                    <a:pt x="325" y="692"/>
                  </a:cubicBezTo>
                  <a:cubicBezTo>
                    <a:pt x="336" y="703"/>
                    <a:pt x="342" y="700"/>
                    <a:pt x="361" y="702"/>
                  </a:cubicBezTo>
                  <a:cubicBezTo>
                    <a:pt x="372" y="701"/>
                    <a:pt x="384" y="702"/>
                    <a:pt x="395" y="700"/>
                  </a:cubicBezTo>
                  <a:cubicBezTo>
                    <a:pt x="405" y="698"/>
                    <a:pt x="417" y="685"/>
                    <a:pt x="427" y="682"/>
                  </a:cubicBezTo>
                  <a:cubicBezTo>
                    <a:pt x="441" y="661"/>
                    <a:pt x="426" y="661"/>
                    <a:pt x="453" y="652"/>
                  </a:cubicBezTo>
                  <a:cubicBezTo>
                    <a:pt x="480" y="654"/>
                    <a:pt x="497" y="656"/>
                    <a:pt x="525" y="654"/>
                  </a:cubicBezTo>
                  <a:cubicBezTo>
                    <a:pt x="533" y="648"/>
                    <a:pt x="543" y="641"/>
                    <a:pt x="553" y="638"/>
                  </a:cubicBezTo>
                  <a:cubicBezTo>
                    <a:pt x="557" y="632"/>
                    <a:pt x="561" y="616"/>
                    <a:pt x="561" y="616"/>
                  </a:cubicBezTo>
                  <a:cubicBezTo>
                    <a:pt x="559" y="600"/>
                    <a:pt x="554" y="592"/>
                    <a:pt x="545" y="580"/>
                  </a:cubicBezTo>
                  <a:cubicBezTo>
                    <a:pt x="541" y="569"/>
                    <a:pt x="535" y="559"/>
                    <a:pt x="529" y="550"/>
                  </a:cubicBezTo>
                  <a:cubicBezTo>
                    <a:pt x="526" y="546"/>
                    <a:pt x="517" y="542"/>
                    <a:pt x="517" y="542"/>
                  </a:cubicBezTo>
                  <a:cubicBezTo>
                    <a:pt x="513" y="535"/>
                    <a:pt x="507" y="533"/>
                    <a:pt x="503" y="526"/>
                  </a:cubicBezTo>
                  <a:cubicBezTo>
                    <a:pt x="508" y="510"/>
                    <a:pt x="519" y="500"/>
                    <a:pt x="535" y="496"/>
                  </a:cubicBezTo>
                  <a:cubicBezTo>
                    <a:pt x="547" y="505"/>
                    <a:pt x="559" y="506"/>
                    <a:pt x="573" y="510"/>
                  </a:cubicBezTo>
                  <a:cubicBezTo>
                    <a:pt x="577" y="511"/>
                    <a:pt x="585" y="514"/>
                    <a:pt x="585" y="514"/>
                  </a:cubicBezTo>
                  <a:cubicBezTo>
                    <a:pt x="605" y="509"/>
                    <a:pt x="593" y="488"/>
                    <a:pt x="609" y="478"/>
                  </a:cubicBezTo>
                  <a:cubicBezTo>
                    <a:pt x="614" y="458"/>
                    <a:pt x="618" y="447"/>
                    <a:pt x="639" y="442"/>
                  </a:cubicBezTo>
                  <a:cubicBezTo>
                    <a:pt x="650" y="431"/>
                    <a:pt x="641" y="413"/>
                    <a:pt x="635" y="400"/>
                  </a:cubicBezTo>
                  <a:cubicBezTo>
                    <a:pt x="633" y="391"/>
                    <a:pt x="632" y="386"/>
                    <a:pt x="627" y="378"/>
                  </a:cubicBezTo>
                  <a:cubicBezTo>
                    <a:pt x="632" y="349"/>
                    <a:pt x="633" y="358"/>
                    <a:pt x="649" y="342"/>
                  </a:cubicBezTo>
                  <a:cubicBezTo>
                    <a:pt x="656" y="344"/>
                    <a:pt x="659" y="364"/>
                    <a:pt x="667" y="374"/>
                  </a:cubicBezTo>
                  <a:cubicBezTo>
                    <a:pt x="669" y="395"/>
                    <a:pt x="669" y="412"/>
                    <a:pt x="691" y="418"/>
                  </a:cubicBezTo>
                  <a:cubicBezTo>
                    <a:pt x="701" y="425"/>
                    <a:pt x="697" y="435"/>
                    <a:pt x="707" y="442"/>
                  </a:cubicBezTo>
                  <a:cubicBezTo>
                    <a:pt x="715" y="440"/>
                    <a:pt x="729" y="432"/>
                    <a:pt x="729" y="432"/>
                  </a:cubicBezTo>
                  <a:cubicBezTo>
                    <a:pt x="734" y="424"/>
                    <a:pt x="739" y="424"/>
                    <a:pt x="747" y="420"/>
                  </a:cubicBezTo>
                  <a:cubicBezTo>
                    <a:pt x="764" y="397"/>
                    <a:pt x="782" y="396"/>
                    <a:pt x="803" y="382"/>
                  </a:cubicBezTo>
                  <a:cubicBezTo>
                    <a:pt x="809" y="373"/>
                    <a:pt x="806" y="367"/>
                    <a:pt x="803" y="358"/>
                  </a:cubicBezTo>
                  <a:cubicBezTo>
                    <a:pt x="811" y="353"/>
                    <a:pt x="814" y="355"/>
                    <a:pt x="823" y="358"/>
                  </a:cubicBezTo>
                  <a:cubicBezTo>
                    <a:pt x="854" y="354"/>
                    <a:pt x="840" y="336"/>
                    <a:pt x="863" y="332"/>
                  </a:cubicBezTo>
                  <a:cubicBezTo>
                    <a:pt x="881" y="320"/>
                    <a:pt x="896" y="304"/>
                    <a:pt x="909" y="286"/>
                  </a:cubicBezTo>
                  <a:cubicBezTo>
                    <a:pt x="912" y="274"/>
                    <a:pt x="907" y="274"/>
                    <a:pt x="895" y="272"/>
                  </a:cubicBezTo>
                  <a:cubicBezTo>
                    <a:pt x="886" y="258"/>
                    <a:pt x="892" y="262"/>
                    <a:pt x="881" y="258"/>
                  </a:cubicBezTo>
                  <a:cubicBezTo>
                    <a:pt x="865" y="266"/>
                    <a:pt x="883" y="271"/>
                    <a:pt x="873" y="274"/>
                  </a:cubicBezTo>
                  <a:cubicBezTo>
                    <a:pt x="864" y="276"/>
                    <a:pt x="854" y="275"/>
                    <a:pt x="845" y="276"/>
                  </a:cubicBezTo>
                  <a:cubicBezTo>
                    <a:pt x="844" y="296"/>
                    <a:pt x="849" y="306"/>
                    <a:pt x="831" y="312"/>
                  </a:cubicBezTo>
                  <a:cubicBezTo>
                    <a:pt x="817" y="298"/>
                    <a:pt x="822" y="305"/>
                    <a:pt x="815" y="294"/>
                  </a:cubicBezTo>
                  <a:cubicBezTo>
                    <a:pt x="811" y="279"/>
                    <a:pt x="817" y="290"/>
                    <a:pt x="799" y="284"/>
                  </a:cubicBezTo>
                  <a:cubicBezTo>
                    <a:pt x="785" y="279"/>
                    <a:pt x="773" y="265"/>
                    <a:pt x="759" y="258"/>
                  </a:cubicBezTo>
                  <a:cubicBezTo>
                    <a:pt x="761" y="240"/>
                    <a:pt x="759" y="237"/>
                    <a:pt x="769" y="224"/>
                  </a:cubicBezTo>
                  <a:cubicBezTo>
                    <a:pt x="767" y="202"/>
                    <a:pt x="767" y="180"/>
                    <a:pt x="743" y="172"/>
                  </a:cubicBezTo>
                  <a:cubicBezTo>
                    <a:pt x="729" y="154"/>
                    <a:pt x="747" y="147"/>
                    <a:pt x="717" y="150"/>
                  </a:cubicBezTo>
                  <a:cubicBezTo>
                    <a:pt x="713" y="161"/>
                    <a:pt x="713" y="162"/>
                    <a:pt x="701" y="160"/>
                  </a:cubicBezTo>
                  <a:cubicBezTo>
                    <a:pt x="696" y="153"/>
                    <a:pt x="692" y="148"/>
                    <a:pt x="689" y="140"/>
                  </a:cubicBezTo>
                  <a:cubicBezTo>
                    <a:pt x="687" y="115"/>
                    <a:pt x="680" y="100"/>
                    <a:pt x="659" y="86"/>
                  </a:cubicBezTo>
                  <a:cubicBezTo>
                    <a:pt x="655" y="79"/>
                    <a:pt x="655" y="82"/>
                    <a:pt x="655" y="78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7" name="Freeform 629"/>
            <p:cNvSpPr>
              <a:spLocks/>
            </p:cNvSpPr>
            <p:nvPr/>
          </p:nvSpPr>
          <p:spPr bwMode="auto">
            <a:xfrm>
              <a:off x="3769225" y="4845947"/>
              <a:ext cx="835535" cy="945202"/>
            </a:xfrm>
            <a:custGeom>
              <a:avLst/>
              <a:gdLst>
                <a:gd name="T0" fmla="*/ 2147483646 w 699"/>
                <a:gd name="T1" fmla="*/ 2147483646 h 612"/>
                <a:gd name="T2" fmla="*/ 2147483646 w 699"/>
                <a:gd name="T3" fmla="*/ 2147483646 h 612"/>
                <a:gd name="T4" fmla="*/ 2147483646 w 699"/>
                <a:gd name="T5" fmla="*/ 2147483646 h 612"/>
                <a:gd name="T6" fmla="*/ 2147483646 w 699"/>
                <a:gd name="T7" fmla="*/ 2147483646 h 612"/>
                <a:gd name="T8" fmla="*/ 2147483646 w 699"/>
                <a:gd name="T9" fmla="*/ 2147483646 h 612"/>
                <a:gd name="T10" fmla="*/ 2147483646 w 699"/>
                <a:gd name="T11" fmla="*/ 2147483646 h 612"/>
                <a:gd name="T12" fmla="*/ 2147483646 w 699"/>
                <a:gd name="T13" fmla="*/ 2147483646 h 612"/>
                <a:gd name="T14" fmla="*/ 2147483646 w 699"/>
                <a:gd name="T15" fmla="*/ 2147483646 h 612"/>
                <a:gd name="T16" fmla="*/ 2147483646 w 699"/>
                <a:gd name="T17" fmla="*/ 2147483646 h 612"/>
                <a:gd name="T18" fmla="*/ 2147483646 w 699"/>
                <a:gd name="T19" fmla="*/ 2147483646 h 612"/>
                <a:gd name="T20" fmla="*/ 2147483646 w 699"/>
                <a:gd name="T21" fmla="*/ 2147483646 h 612"/>
                <a:gd name="T22" fmla="*/ 2147483646 w 699"/>
                <a:gd name="T23" fmla="*/ 2147483646 h 612"/>
                <a:gd name="T24" fmla="*/ 2147483646 w 699"/>
                <a:gd name="T25" fmla="*/ 2147483646 h 612"/>
                <a:gd name="T26" fmla="*/ 2147483646 w 699"/>
                <a:gd name="T27" fmla="*/ 2147483646 h 612"/>
                <a:gd name="T28" fmla="*/ 2147483646 w 699"/>
                <a:gd name="T29" fmla="*/ 2147483646 h 612"/>
                <a:gd name="T30" fmla="*/ 2147483646 w 699"/>
                <a:gd name="T31" fmla="*/ 2147483646 h 612"/>
                <a:gd name="T32" fmla="*/ 2147483646 w 699"/>
                <a:gd name="T33" fmla="*/ 2147483646 h 612"/>
                <a:gd name="T34" fmla="*/ 2147483646 w 699"/>
                <a:gd name="T35" fmla="*/ 2147483646 h 612"/>
                <a:gd name="T36" fmla="*/ 2147483646 w 699"/>
                <a:gd name="T37" fmla="*/ 2147483646 h 612"/>
                <a:gd name="T38" fmla="*/ 2147483646 w 699"/>
                <a:gd name="T39" fmla="*/ 2147483646 h 612"/>
                <a:gd name="T40" fmla="*/ 2147483646 w 699"/>
                <a:gd name="T41" fmla="*/ 2147483646 h 612"/>
                <a:gd name="T42" fmla="*/ 2147483646 w 699"/>
                <a:gd name="T43" fmla="*/ 2147483646 h 612"/>
                <a:gd name="T44" fmla="*/ 2147483646 w 699"/>
                <a:gd name="T45" fmla="*/ 2147483646 h 612"/>
                <a:gd name="T46" fmla="*/ 2147483646 w 699"/>
                <a:gd name="T47" fmla="*/ 2147483646 h 612"/>
                <a:gd name="T48" fmla="*/ 2147483646 w 699"/>
                <a:gd name="T49" fmla="*/ 2147483646 h 612"/>
                <a:gd name="T50" fmla="*/ 2147483646 w 699"/>
                <a:gd name="T51" fmla="*/ 2147483646 h 612"/>
                <a:gd name="T52" fmla="*/ 2147483646 w 699"/>
                <a:gd name="T53" fmla="*/ 2147483646 h 612"/>
                <a:gd name="T54" fmla="*/ 2147483646 w 699"/>
                <a:gd name="T55" fmla="*/ 2147483646 h 612"/>
                <a:gd name="T56" fmla="*/ 2147483646 w 699"/>
                <a:gd name="T57" fmla="*/ 2147483646 h 612"/>
                <a:gd name="T58" fmla="*/ 2147483646 w 699"/>
                <a:gd name="T59" fmla="*/ 2147483646 h 612"/>
                <a:gd name="T60" fmla="*/ 2147483646 w 699"/>
                <a:gd name="T61" fmla="*/ 2147483646 h 612"/>
                <a:gd name="T62" fmla="*/ 2147483646 w 699"/>
                <a:gd name="T63" fmla="*/ 2147483646 h 612"/>
                <a:gd name="T64" fmla="*/ 2147483646 w 699"/>
                <a:gd name="T65" fmla="*/ 2147483646 h 612"/>
                <a:gd name="T66" fmla="*/ 2147483646 w 699"/>
                <a:gd name="T67" fmla="*/ 2147483646 h 612"/>
                <a:gd name="T68" fmla="*/ 2147483646 w 699"/>
                <a:gd name="T69" fmla="*/ 2147483646 h 612"/>
                <a:gd name="T70" fmla="*/ 2147483646 w 699"/>
                <a:gd name="T71" fmla="*/ 2147483646 h 612"/>
                <a:gd name="T72" fmla="*/ 2147483646 w 699"/>
                <a:gd name="T73" fmla="*/ 2147483646 h 612"/>
                <a:gd name="T74" fmla="*/ 2147483646 w 699"/>
                <a:gd name="T75" fmla="*/ 2147483646 h 612"/>
                <a:gd name="T76" fmla="*/ 2147483646 w 699"/>
                <a:gd name="T77" fmla="*/ 2147483646 h 612"/>
                <a:gd name="T78" fmla="*/ 2147483646 w 699"/>
                <a:gd name="T79" fmla="*/ 2147483646 h 612"/>
                <a:gd name="T80" fmla="*/ 2147483646 w 699"/>
                <a:gd name="T81" fmla="*/ 2147483646 h 612"/>
                <a:gd name="T82" fmla="*/ 2147483646 w 699"/>
                <a:gd name="T83" fmla="*/ 2147483646 h 612"/>
                <a:gd name="T84" fmla="*/ 2147483646 w 699"/>
                <a:gd name="T85" fmla="*/ 2147483646 h 612"/>
                <a:gd name="T86" fmla="*/ 2147483646 w 699"/>
                <a:gd name="T87" fmla="*/ 2147483646 h 612"/>
                <a:gd name="T88" fmla="*/ 2147483646 w 699"/>
                <a:gd name="T89" fmla="*/ 2147483646 h 612"/>
                <a:gd name="T90" fmla="*/ 2147483646 w 699"/>
                <a:gd name="T91" fmla="*/ 2147483646 h 612"/>
                <a:gd name="T92" fmla="*/ 2147483646 w 699"/>
                <a:gd name="T93" fmla="*/ 2147483646 h 612"/>
                <a:gd name="T94" fmla="*/ 2147483646 w 699"/>
                <a:gd name="T95" fmla="*/ 0 h 612"/>
                <a:gd name="T96" fmla="*/ 2147483646 w 699"/>
                <a:gd name="T97" fmla="*/ 2147483646 h 612"/>
                <a:gd name="T98" fmla="*/ 2147483646 w 699"/>
                <a:gd name="T99" fmla="*/ 2147483646 h 612"/>
                <a:gd name="T100" fmla="*/ 2147483646 w 699"/>
                <a:gd name="T101" fmla="*/ 2147483646 h 612"/>
                <a:gd name="T102" fmla="*/ 2147483646 w 699"/>
                <a:gd name="T103" fmla="*/ 2147483646 h 612"/>
                <a:gd name="T104" fmla="*/ 2147483646 w 699"/>
                <a:gd name="T105" fmla="*/ 2147483646 h 612"/>
                <a:gd name="T106" fmla="*/ 2147483646 w 699"/>
                <a:gd name="T107" fmla="*/ 2147483646 h 612"/>
                <a:gd name="T108" fmla="*/ 2147483646 w 699"/>
                <a:gd name="T109" fmla="*/ 2147483646 h 6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99"/>
                <a:gd name="T166" fmla="*/ 0 h 612"/>
                <a:gd name="T167" fmla="*/ 699 w 699"/>
                <a:gd name="T168" fmla="*/ 612 h 6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99" h="612">
                  <a:moveTo>
                    <a:pt x="300" y="94"/>
                  </a:moveTo>
                  <a:cubicBezTo>
                    <a:pt x="293" y="95"/>
                    <a:pt x="284" y="92"/>
                    <a:pt x="278" y="96"/>
                  </a:cubicBezTo>
                  <a:cubicBezTo>
                    <a:pt x="272" y="99"/>
                    <a:pt x="270" y="107"/>
                    <a:pt x="266" y="113"/>
                  </a:cubicBezTo>
                  <a:cubicBezTo>
                    <a:pt x="261" y="121"/>
                    <a:pt x="253" y="124"/>
                    <a:pt x="247" y="132"/>
                  </a:cubicBezTo>
                  <a:cubicBezTo>
                    <a:pt x="243" y="152"/>
                    <a:pt x="227" y="158"/>
                    <a:pt x="209" y="161"/>
                  </a:cubicBezTo>
                  <a:cubicBezTo>
                    <a:pt x="202" y="171"/>
                    <a:pt x="203" y="177"/>
                    <a:pt x="192" y="183"/>
                  </a:cubicBezTo>
                  <a:cubicBezTo>
                    <a:pt x="160" y="179"/>
                    <a:pt x="159" y="178"/>
                    <a:pt x="120" y="180"/>
                  </a:cubicBezTo>
                  <a:cubicBezTo>
                    <a:pt x="112" y="192"/>
                    <a:pt x="104" y="203"/>
                    <a:pt x="98" y="216"/>
                  </a:cubicBezTo>
                  <a:cubicBezTo>
                    <a:pt x="96" y="245"/>
                    <a:pt x="92" y="268"/>
                    <a:pt x="98" y="298"/>
                  </a:cubicBezTo>
                  <a:cubicBezTo>
                    <a:pt x="86" y="323"/>
                    <a:pt x="63" y="316"/>
                    <a:pt x="36" y="317"/>
                  </a:cubicBezTo>
                  <a:cubicBezTo>
                    <a:pt x="26" y="324"/>
                    <a:pt x="26" y="322"/>
                    <a:pt x="21" y="332"/>
                  </a:cubicBezTo>
                  <a:cubicBezTo>
                    <a:pt x="18" y="337"/>
                    <a:pt x="14" y="348"/>
                    <a:pt x="14" y="348"/>
                  </a:cubicBezTo>
                  <a:cubicBezTo>
                    <a:pt x="23" y="352"/>
                    <a:pt x="28" y="353"/>
                    <a:pt x="31" y="363"/>
                  </a:cubicBezTo>
                  <a:cubicBezTo>
                    <a:pt x="29" y="380"/>
                    <a:pt x="17" y="397"/>
                    <a:pt x="7" y="411"/>
                  </a:cubicBezTo>
                  <a:cubicBezTo>
                    <a:pt x="3" y="430"/>
                    <a:pt x="0" y="430"/>
                    <a:pt x="21" y="435"/>
                  </a:cubicBezTo>
                  <a:cubicBezTo>
                    <a:pt x="28" y="439"/>
                    <a:pt x="43" y="444"/>
                    <a:pt x="43" y="444"/>
                  </a:cubicBezTo>
                  <a:cubicBezTo>
                    <a:pt x="65" y="460"/>
                    <a:pt x="46" y="480"/>
                    <a:pt x="36" y="497"/>
                  </a:cubicBezTo>
                  <a:cubicBezTo>
                    <a:pt x="31" y="506"/>
                    <a:pt x="34" y="510"/>
                    <a:pt x="24" y="516"/>
                  </a:cubicBezTo>
                  <a:cubicBezTo>
                    <a:pt x="19" y="524"/>
                    <a:pt x="13" y="529"/>
                    <a:pt x="9" y="538"/>
                  </a:cubicBezTo>
                  <a:cubicBezTo>
                    <a:pt x="11" y="581"/>
                    <a:pt x="0" y="597"/>
                    <a:pt x="33" y="612"/>
                  </a:cubicBezTo>
                  <a:cubicBezTo>
                    <a:pt x="49" y="609"/>
                    <a:pt x="61" y="600"/>
                    <a:pt x="77" y="596"/>
                  </a:cubicBezTo>
                  <a:cubicBezTo>
                    <a:pt x="103" y="573"/>
                    <a:pt x="61" y="607"/>
                    <a:pt x="108" y="586"/>
                  </a:cubicBezTo>
                  <a:cubicBezTo>
                    <a:pt x="114" y="583"/>
                    <a:pt x="122" y="572"/>
                    <a:pt x="122" y="572"/>
                  </a:cubicBezTo>
                  <a:cubicBezTo>
                    <a:pt x="124" y="564"/>
                    <a:pt x="128" y="558"/>
                    <a:pt x="129" y="550"/>
                  </a:cubicBezTo>
                  <a:cubicBezTo>
                    <a:pt x="134" y="514"/>
                    <a:pt x="128" y="493"/>
                    <a:pt x="165" y="483"/>
                  </a:cubicBezTo>
                  <a:cubicBezTo>
                    <a:pt x="183" y="487"/>
                    <a:pt x="188" y="502"/>
                    <a:pt x="209" y="507"/>
                  </a:cubicBezTo>
                  <a:cubicBezTo>
                    <a:pt x="231" y="529"/>
                    <a:pt x="261" y="480"/>
                    <a:pt x="285" y="476"/>
                  </a:cubicBezTo>
                  <a:cubicBezTo>
                    <a:pt x="295" y="474"/>
                    <a:pt x="304" y="474"/>
                    <a:pt x="314" y="473"/>
                  </a:cubicBezTo>
                  <a:cubicBezTo>
                    <a:pt x="335" y="458"/>
                    <a:pt x="367" y="456"/>
                    <a:pt x="393" y="452"/>
                  </a:cubicBezTo>
                  <a:cubicBezTo>
                    <a:pt x="404" y="448"/>
                    <a:pt x="413" y="450"/>
                    <a:pt x="420" y="440"/>
                  </a:cubicBezTo>
                  <a:cubicBezTo>
                    <a:pt x="423" y="403"/>
                    <a:pt x="416" y="375"/>
                    <a:pt x="456" y="368"/>
                  </a:cubicBezTo>
                  <a:cubicBezTo>
                    <a:pt x="464" y="365"/>
                    <a:pt x="473" y="367"/>
                    <a:pt x="480" y="363"/>
                  </a:cubicBezTo>
                  <a:cubicBezTo>
                    <a:pt x="486" y="359"/>
                    <a:pt x="492" y="346"/>
                    <a:pt x="492" y="346"/>
                  </a:cubicBezTo>
                  <a:cubicBezTo>
                    <a:pt x="497" y="330"/>
                    <a:pt x="505" y="324"/>
                    <a:pt x="521" y="320"/>
                  </a:cubicBezTo>
                  <a:cubicBezTo>
                    <a:pt x="531" y="322"/>
                    <a:pt x="536" y="327"/>
                    <a:pt x="545" y="332"/>
                  </a:cubicBezTo>
                  <a:cubicBezTo>
                    <a:pt x="574" y="330"/>
                    <a:pt x="594" y="329"/>
                    <a:pt x="609" y="303"/>
                  </a:cubicBezTo>
                  <a:cubicBezTo>
                    <a:pt x="603" y="293"/>
                    <a:pt x="604" y="284"/>
                    <a:pt x="600" y="274"/>
                  </a:cubicBezTo>
                  <a:cubicBezTo>
                    <a:pt x="598" y="268"/>
                    <a:pt x="593" y="263"/>
                    <a:pt x="590" y="257"/>
                  </a:cubicBezTo>
                  <a:cubicBezTo>
                    <a:pt x="588" y="240"/>
                    <a:pt x="585" y="234"/>
                    <a:pt x="581" y="219"/>
                  </a:cubicBezTo>
                  <a:cubicBezTo>
                    <a:pt x="591" y="202"/>
                    <a:pt x="584" y="206"/>
                    <a:pt x="597" y="202"/>
                  </a:cubicBezTo>
                  <a:cubicBezTo>
                    <a:pt x="610" y="194"/>
                    <a:pt x="620" y="188"/>
                    <a:pt x="636" y="185"/>
                  </a:cubicBezTo>
                  <a:cubicBezTo>
                    <a:pt x="655" y="171"/>
                    <a:pt x="645" y="149"/>
                    <a:pt x="679" y="142"/>
                  </a:cubicBezTo>
                  <a:cubicBezTo>
                    <a:pt x="699" y="114"/>
                    <a:pt x="688" y="105"/>
                    <a:pt x="662" y="101"/>
                  </a:cubicBezTo>
                  <a:cubicBezTo>
                    <a:pt x="654" y="91"/>
                    <a:pt x="648" y="88"/>
                    <a:pt x="636" y="84"/>
                  </a:cubicBezTo>
                  <a:cubicBezTo>
                    <a:pt x="623" y="54"/>
                    <a:pt x="598" y="38"/>
                    <a:pt x="566" y="29"/>
                  </a:cubicBezTo>
                  <a:cubicBezTo>
                    <a:pt x="564" y="27"/>
                    <a:pt x="561" y="25"/>
                    <a:pt x="559" y="22"/>
                  </a:cubicBezTo>
                  <a:cubicBezTo>
                    <a:pt x="558" y="20"/>
                    <a:pt x="558" y="17"/>
                    <a:pt x="557" y="15"/>
                  </a:cubicBezTo>
                  <a:cubicBezTo>
                    <a:pt x="552" y="8"/>
                    <a:pt x="541" y="4"/>
                    <a:pt x="533" y="0"/>
                  </a:cubicBezTo>
                  <a:cubicBezTo>
                    <a:pt x="494" y="7"/>
                    <a:pt x="516" y="6"/>
                    <a:pt x="492" y="20"/>
                  </a:cubicBezTo>
                  <a:cubicBezTo>
                    <a:pt x="482" y="26"/>
                    <a:pt x="468" y="23"/>
                    <a:pt x="456" y="24"/>
                  </a:cubicBezTo>
                  <a:cubicBezTo>
                    <a:pt x="426" y="29"/>
                    <a:pt x="390" y="17"/>
                    <a:pt x="369" y="41"/>
                  </a:cubicBezTo>
                  <a:cubicBezTo>
                    <a:pt x="373" y="50"/>
                    <a:pt x="379" y="55"/>
                    <a:pt x="384" y="63"/>
                  </a:cubicBezTo>
                  <a:cubicBezTo>
                    <a:pt x="381" y="92"/>
                    <a:pt x="379" y="107"/>
                    <a:pt x="350" y="113"/>
                  </a:cubicBezTo>
                  <a:cubicBezTo>
                    <a:pt x="340" y="117"/>
                    <a:pt x="342" y="125"/>
                    <a:pt x="331" y="120"/>
                  </a:cubicBezTo>
                  <a:cubicBezTo>
                    <a:pt x="326" y="115"/>
                    <a:pt x="300" y="101"/>
                    <a:pt x="300" y="94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3" name="Freeform 638"/>
            <p:cNvSpPr>
              <a:spLocks/>
            </p:cNvSpPr>
            <p:nvPr/>
          </p:nvSpPr>
          <p:spPr bwMode="auto">
            <a:xfrm>
              <a:off x="4782864" y="3352977"/>
              <a:ext cx="943115" cy="1260270"/>
            </a:xfrm>
            <a:custGeom>
              <a:avLst/>
              <a:gdLst>
                <a:gd name="T0" fmla="*/ 2147483646 w 789"/>
                <a:gd name="T1" fmla="*/ 0 h 816"/>
                <a:gd name="T2" fmla="*/ 2147483646 w 789"/>
                <a:gd name="T3" fmla="*/ 2147483646 h 816"/>
                <a:gd name="T4" fmla="*/ 2147483646 w 789"/>
                <a:gd name="T5" fmla="*/ 2147483646 h 816"/>
                <a:gd name="T6" fmla="*/ 2147483646 w 789"/>
                <a:gd name="T7" fmla="*/ 2147483646 h 816"/>
                <a:gd name="T8" fmla="*/ 2147483646 w 789"/>
                <a:gd name="T9" fmla="*/ 2147483646 h 816"/>
                <a:gd name="T10" fmla="*/ 2147483646 w 789"/>
                <a:gd name="T11" fmla="*/ 2147483646 h 816"/>
                <a:gd name="T12" fmla="*/ 2147483646 w 789"/>
                <a:gd name="T13" fmla="*/ 2147483646 h 816"/>
                <a:gd name="T14" fmla="*/ 2147483646 w 789"/>
                <a:gd name="T15" fmla="*/ 2147483646 h 816"/>
                <a:gd name="T16" fmla="*/ 2147483646 w 789"/>
                <a:gd name="T17" fmla="*/ 2147483646 h 816"/>
                <a:gd name="T18" fmla="*/ 2147483646 w 789"/>
                <a:gd name="T19" fmla="*/ 2147483646 h 816"/>
                <a:gd name="T20" fmla="*/ 2147483646 w 789"/>
                <a:gd name="T21" fmla="*/ 2147483646 h 816"/>
                <a:gd name="T22" fmla="*/ 2147483646 w 789"/>
                <a:gd name="T23" fmla="*/ 2147483646 h 816"/>
                <a:gd name="T24" fmla="*/ 2147483646 w 789"/>
                <a:gd name="T25" fmla="*/ 2147483646 h 816"/>
                <a:gd name="T26" fmla="*/ 2147483646 w 789"/>
                <a:gd name="T27" fmla="*/ 2147483646 h 816"/>
                <a:gd name="T28" fmla="*/ 2147483646 w 789"/>
                <a:gd name="T29" fmla="*/ 2147483646 h 816"/>
                <a:gd name="T30" fmla="*/ 2147483646 w 789"/>
                <a:gd name="T31" fmla="*/ 2147483646 h 816"/>
                <a:gd name="T32" fmla="*/ 2147483646 w 789"/>
                <a:gd name="T33" fmla="*/ 2147483646 h 816"/>
                <a:gd name="T34" fmla="*/ 2147483646 w 789"/>
                <a:gd name="T35" fmla="*/ 2147483646 h 816"/>
                <a:gd name="T36" fmla="*/ 2147483646 w 789"/>
                <a:gd name="T37" fmla="*/ 2147483646 h 816"/>
                <a:gd name="T38" fmla="*/ 2147483646 w 789"/>
                <a:gd name="T39" fmla="*/ 2147483646 h 816"/>
                <a:gd name="T40" fmla="*/ 2147483646 w 789"/>
                <a:gd name="T41" fmla="*/ 2147483646 h 816"/>
                <a:gd name="T42" fmla="*/ 2147483646 w 789"/>
                <a:gd name="T43" fmla="*/ 2147483646 h 816"/>
                <a:gd name="T44" fmla="*/ 2147483646 w 789"/>
                <a:gd name="T45" fmla="*/ 2147483646 h 816"/>
                <a:gd name="T46" fmla="*/ 2147483646 w 789"/>
                <a:gd name="T47" fmla="*/ 2147483646 h 816"/>
                <a:gd name="T48" fmla="*/ 2147483646 w 789"/>
                <a:gd name="T49" fmla="*/ 2147483646 h 816"/>
                <a:gd name="T50" fmla="*/ 2147483646 w 789"/>
                <a:gd name="T51" fmla="*/ 2147483646 h 816"/>
                <a:gd name="T52" fmla="*/ 2147483646 w 789"/>
                <a:gd name="T53" fmla="*/ 2147483646 h 816"/>
                <a:gd name="T54" fmla="*/ 2147483646 w 789"/>
                <a:gd name="T55" fmla="*/ 2147483646 h 816"/>
                <a:gd name="T56" fmla="*/ 2147483646 w 789"/>
                <a:gd name="T57" fmla="*/ 2147483646 h 816"/>
                <a:gd name="T58" fmla="*/ 2147483646 w 789"/>
                <a:gd name="T59" fmla="*/ 2147483646 h 816"/>
                <a:gd name="T60" fmla="*/ 2147483646 w 789"/>
                <a:gd name="T61" fmla="*/ 2147483646 h 816"/>
                <a:gd name="T62" fmla="*/ 2147483646 w 789"/>
                <a:gd name="T63" fmla="*/ 2147483646 h 816"/>
                <a:gd name="T64" fmla="*/ 2147483646 w 789"/>
                <a:gd name="T65" fmla="*/ 2147483646 h 816"/>
                <a:gd name="T66" fmla="*/ 2147483646 w 789"/>
                <a:gd name="T67" fmla="*/ 2147483646 h 816"/>
                <a:gd name="T68" fmla="*/ 2147483646 w 789"/>
                <a:gd name="T69" fmla="*/ 2147483646 h 816"/>
                <a:gd name="T70" fmla="*/ 2147483646 w 789"/>
                <a:gd name="T71" fmla="*/ 2147483646 h 816"/>
                <a:gd name="T72" fmla="*/ 2147483646 w 789"/>
                <a:gd name="T73" fmla="*/ 2147483646 h 816"/>
                <a:gd name="T74" fmla="*/ 2147483646 w 789"/>
                <a:gd name="T75" fmla="*/ 2147483646 h 816"/>
                <a:gd name="T76" fmla="*/ 2147483646 w 789"/>
                <a:gd name="T77" fmla="*/ 2147483646 h 816"/>
                <a:gd name="T78" fmla="*/ 2147483646 w 789"/>
                <a:gd name="T79" fmla="*/ 2147483646 h 816"/>
                <a:gd name="T80" fmla="*/ 2147483646 w 789"/>
                <a:gd name="T81" fmla="*/ 2147483646 h 816"/>
                <a:gd name="T82" fmla="*/ 2147483646 w 789"/>
                <a:gd name="T83" fmla="*/ 2147483646 h 816"/>
                <a:gd name="T84" fmla="*/ 2147483646 w 789"/>
                <a:gd name="T85" fmla="*/ 2147483646 h 816"/>
                <a:gd name="T86" fmla="*/ 2147483646 w 789"/>
                <a:gd name="T87" fmla="*/ 2147483646 h 816"/>
                <a:gd name="T88" fmla="*/ 2147483646 w 789"/>
                <a:gd name="T89" fmla="*/ 2147483646 h 816"/>
                <a:gd name="T90" fmla="*/ 2147483646 w 789"/>
                <a:gd name="T91" fmla="*/ 2147483646 h 816"/>
                <a:gd name="T92" fmla="*/ 2147483646 w 789"/>
                <a:gd name="T93" fmla="*/ 2147483646 h 816"/>
                <a:gd name="T94" fmla="*/ 2147483646 w 789"/>
                <a:gd name="T95" fmla="*/ 2147483646 h 816"/>
                <a:gd name="T96" fmla="*/ 2147483646 w 789"/>
                <a:gd name="T97" fmla="*/ 2147483646 h 816"/>
                <a:gd name="T98" fmla="*/ 2147483646 w 789"/>
                <a:gd name="T99" fmla="*/ 2147483646 h 816"/>
                <a:gd name="T100" fmla="*/ 2147483646 w 789"/>
                <a:gd name="T101" fmla="*/ 2147483646 h 816"/>
                <a:gd name="T102" fmla="*/ 2147483646 w 789"/>
                <a:gd name="T103" fmla="*/ 2147483646 h 816"/>
                <a:gd name="T104" fmla="*/ 2147483646 w 789"/>
                <a:gd name="T105" fmla="*/ 2147483646 h 816"/>
                <a:gd name="T106" fmla="*/ 2147483646 w 789"/>
                <a:gd name="T107" fmla="*/ 2147483646 h 816"/>
                <a:gd name="T108" fmla="*/ 2147483646 w 789"/>
                <a:gd name="T109" fmla="*/ 2147483646 h 816"/>
                <a:gd name="T110" fmla="*/ 2147483646 w 789"/>
                <a:gd name="T111" fmla="*/ 2147483646 h 816"/>
                <a:gd name="T112" fmla="*/ 2147483646 w 789"/>
                <a:gd name="T113" fmla="*/ 2147483646 h 816"/>
                <a:gd name="T114" fmla="*/ 2147483646 w 789"/>
                <a:gd name="T115" fmla="*/ 2147483646 h 816"/>
                <a:gd name="T116" fmla="*/ 2147483646 w 789"/>
                <a:gd name="T117" fmla="*/ 2147483646 h 816"/>
                <a:gd name="T118" fmla="*/ 2147483646 w 789"/>
                <a:gd name="T119" fmla="*/ 2147483646 h 816"/>
                <a:gd name="T120" fmla="*/ 2147483646 w 789"/>
                <a:gd name="T121" fmla="*/ 2147483646 h 816"/>
                <a:gd name="T122" fmla="*/ 2147483646 w 789"/>
                <a:gd name="T123" fmla="*/ 0 h 8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9"/>
                <a:gd name="T187" fmla="*/ 0 h 816"/>
                <a:gd name="T188" fmla="*/ 789 w 789"/>
                <a:gd name="T189" fmla="*/ 816 h 8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9" h="816">
                  <a:moveTo>
                    <a:pt x="428" y="0"/>
                  </a:moveTo>
                  <a:cubicBezTo>
                    <a:pt x="412" y="12"/>
                    <a:pt x="390" y="14"/>
                    <a:pt x="371" y="20"/>
                  </a:cubicBezTo>
                  <a:cubicBezTo>
                    <a:pt x="353" y="36"/>
                    <a:pt x="330" y="45"/>
                    <a:pt x="306" y="48"/>
                  </a:cubicBezTo>
                  <a:cubicBezTo>
                    <a:pt x="288" y="61"/>
                    <a:pt x="257" y="57"/>
                    <a:pt x="234" y="63"/>
                  </a:cubicBezTo>
                  <a:cubicBezTo>
                    <a:pt x="190" y="94"/>
                    <a:pt x="164" y="99"/>
                    <a:pt x="107" y="104"/>
                  </a:cubicBezTo>
                  <a:cubicBezTo>
                    <a:pt x="83" y="131"/>
                    <a:pt x="73" y="146"/>
                    <a:pt x="37" y="152"/>
                  </a:cubicBezTo>
                  <a:cubicBezTo>
                    <a:pt x="21" y="161"/>
                    <a:pt x="11" y="167"/>
                    <a:pt x="3" y="185"/>
                  </a:cubicBezTo>
                  <a:cubicBezTo>
                    <a:pt x="0" y="198"/>
                    <a:pt x="2" y="201"/>
                    <a:pt x="15" y="204"/>
                  </a:cubicBezTo>
                  <a:cubicBezTo>
                    <a:pt x="21" y="220"/>
                    <a:pt x="26" y="237"/>
                    <a:pt x="32" y="252"/>
                  </a:cubicBezTo>
                  <a:cubicBezTo>
                    <a:pt x="37" y="263"/>
                    <a:pt x="46" y="273"/>
                    <a:pt x="51" y="284"/>
                  </a:cubicBezTo>
                  <a:cubicBezTo>
                    <a:pt x="48" y="429"/>
                    <a:pt x="56" y="336"/>
                    <a:pt x="42" y="384"/>
                  </a:cubicBezTo>
                  <a:cubicBezTo>
                    <a:pt x="49" y="417"/>
                    <a:pt x="51" y="404"/>
                    <a:pt x="66" y="428"/>
                  </a:cubicBezTo>
                  <a:cubicBezTo>
                    <a:pt x="56" y="450"/>
                    <a:pt x="47" y="472"/>
                    <a:pt x="32" y="490"/>
                  </a:cubicBezTo>
                  <a:cubicBezTo>
                    <a:pt x="26" y="498"/>
                    <a:pt x="21" y="506"/>
                    <a:pt x="15" y="514"/>
                  </a:cubicBezTo>
                  <a:cubicBezTo>
                    <a:pt x="11" y="519"/>
                    <a:pt x="8" y="531"/>
                    <a:pt x="8" y="531"/>
                  </a:cubicBezTo>
                  <a:cubicBezTo>
                    <a:pt x="12" y="549"/>
                    <a:pt x="20" y="556"/>
                    <a:pt x="37" y="560"/>
                  </a:cubicBezTo>
                  <a:cubicBezTo>
                    <a:pt x="52" y="569"/>
                    <a:pt x="52" y="569"/>
                    <a:pt x="73" y="572"/>
                  </a:cubicBezTo>
                  <a:cubicBezTo>
                    <a:pt x="92" y="583"/>
                    <a:pt x="106" y="600"/>
                    <a:pt x="114" y="620"/>
                  </a:cubicBezTo>
                  <a:cubicBezTo>
                    <a:pt x="115" y="641"/>
                    <a:pt x="104" y="670"/>
                    <a:pt x="128" y="677"/>
                  </a:cubicBezTo>
                  <a:cubicBezTo>
                    <a:pt x="142" y="691"/>
                    <a:pt x="146" y="698"/>
                    <a:pt x="155" y="716"/>
                  </a:cubicBezTo>
                  <a:cubicBezTo>
                    <a:pt x="158" y="729"/>
                    <a:pt x="168" y="733"/>
                    <a:pt x="179" y="740"/>
                  </a:cubicBezTo>
                  <a:cubicBezTo>
                    <a:pt x="184" y="749"/>
                    <a:pt x="191" y="754"/>
                    <a:pt x="198" y="761"/>
                  </a:cubicBezTo>
                  <a:cubicBezTo>
                    <a:pt x="201" y="773"/>
                    <a:pt x="205" y="784"/>
                    <a:pt x="210" y="795"/>
                  </a:cubicBezTo>
                  <a:cubicBezTo>
                    <a:pt x="213" y="816"/>
                    <a:pt x="219" y="813"/>
                    <a:pt x="239" y="809"/>
                  </a:cubicBezTo>
                  <a:cubicBezTo>
                    <a:pt x="255" y="781"/>
                    <a:pt x="265" y="753"/>
                    <a:pt x="301" y="747"/>
                  </a:cubicBezTo>
                  <a:cubicBezTo>
                    <a:pt x="315" y="737"/>
                    <a:pt x="323" y="739"/>
                    <a:pt x="342" y="737"/>
                  </a:cubicBezTo>
                  <a:cubicBezTo>
                    <a:pt x="354" y="734"/>
                    <a:pt x="390" y="746"/>
                    <a:pt x="402" y="752"/>
                  </a:cubicBezTo>
                  <a:cubicBezTo>
                    <a:pt x="410" y="756"/>
                    <a:pt x="426" y="761"/>
                    <a:pt x="426" y="761"/>
                  </a:cubicBezTo>
                  <a:cubicBezTo>
                    <a:pt x="443" y="760"/>
                    <a:pt x="460" y="762"/>
                    <a:pt x="476" y="759"/>
                  </a:cubicBezTo>
                  <a:cubicBezTo>
                    <a:pt x="481" y="758"/>
                    <a:pt x="485" y="743"/>
                    <a:pt x="491" y="740"/>
                  </a:cubicBezTo>
                  <a:cubicBezTo>
                    <a:pt x="501" y="743"/>
                    <a:pt x="506" y="751"/>
                    <a:pt x="517" y="754"/>
                  </a:cubicBezTo>
                  <a:cubicBezTo>
                    <a:pt x="537" y="752"/>
                    <a:pt x="533" y="748"/>
                    <a:pt x="548" y="740"/>
                  </a:cubicBezTo>
                  <a:cubicBezTo>
                    <a:pt x="565" y="741"/>
                    <a:pt x="577" y="745"/>
                    <a:pt x="591" y="735"/>
                  </a:cubicBezTo>
                  <a:cubicBezTo>
                    <a:pt x="598" y="719"/>
                    <a:pt x="601" y="699"/>
                    <a:pt x="603" y="682"/>
                  </a:cubicBezTo>
                  <a:cubicBezTo>
                    <a:pt x="591" y="679"/>
                    <a:pt x="598" y="674"/>
                    <a:pt x="601" y="665"/>
                  </a:cubicBezTo>
                  <a:cubicBezTo>
                    <a:pt x="598" y="651"/>
                    <a:pt x="605" y="644"/>
                    <a:pt x="615" y="634"/>
                  </a:cubicBezTo>
                  <a:cubicBezTo>
                    <a:pt x="618" y="623"/>
                    <a:pt x="616" y="613"/>
                    <a:pt x="627" y="610"/>
                  </a:cubicBezTo>
                  <a:cubicBezTo>
                    <a:pt x="644" y="598"/>
                    <a:pt x="667" y="599"/>
                    <a:pt x="687" y="596"/>
                  </a:cubicBezTo>
                  <a:cubicBezTo>
                    <a:pt x="695" y="591"/>
                    <a:pt x="701" y="587"/>
                    <a:pt x="707" y="579"/>
                  </a:cubicBezTo>
                  <a:cubicBezTo>
                    <a:pt x="712" y="563"/>
                    <a:pt x="700" y="563"/>
                    <a:pt x="695" y="550"/>
                  </a:cubicBezTo>
                  <a:cubicBezTo>
                    <a:pt x="686" y="527"/>
                    <a:pt x="668" y="505"/>
                    <a:pt x="654" y="485"/>
                  </a:cubicBezTo>
                  <a:cubicBezTo>
                    <a:pt x="651" y="475"/>
                    <a:pt x="645" y="469"/>
                    <a:pt x="639" y="461"/>
                  </a:cubicBezTo>
                  <a:cubicBezTo>
                    <a:pt x="647" y="450"/>
                    <a:pt x="660" y="447"/>
                    <a:pt x="673" y="444"/>
                  </a:cubicBezTo>
                  <a:cubicBezTo>
                    <a:pt x="679" y="423"/>
                    <a:pt x="688" y="396"/>
                    <a:pt x="704" y="380"/>
                  </a:cubicBezTo>
                  <a:cubicBezTo>
                    <a:pt x="715" y="369"/>
                    <a:pt x="752" y="352"/>
                    <a:pt x="767" y="344"/>
                  </a:cubicBezTo>
                  <a:cubicBezTo>
                    <a:pt x="774" y="336"/>
                    <a:pt x="781" y="332"/>
                    <a:pt x="788" y="324"/>
                  </a:cubicBezTo>
                  <a:cubicBezTo>
                    <a:pt x="786" y="302"/>
                    <a:pt x="789" y="300"/>
                    <a:pt x="769" y="296"/>
                  </a:cubicBezTo>
                  <a:cubicBezTo>
                    <a:pt x="742" y="277"/>
                    <a:pt x="761" y="286"/>
                    <a:pt x="707" y="288"/>
                  </a:cubicBezTo>
                  <a:cubicBezTo>
                    <a:pt x="695" y="300"/>
                    <a:pt x="687" y="308"/>
                    <a:pt x="671" y="315"/>
                  </a:cubicBezTo>
                  <a:cubicBezTo>
                    <a:pt x="661" y="314"/>
                    <a:pt x="649" y="317"/>
                    <a:pt x="642" y="310"/>
                  </a:cubicBezTo>
                  <a:cubicBezTo>
                    <a:pt x="638" y="306"/>
                    <a:pt x="632" y="296"/>
                    <a:pt x="632" y="296"/>
                  </a:cubicBezTo>
                  <a:cubicBezTo>
                    <a:pt x="642" y="244"/>
                    <a:pt x="659" y="225"/>
                    <a:pt x="601" y="231"/>
                  </a:cubicBezTo>
                  <a:cubicBezTo>
                    <a:pt x="577" y="238"/>
                    <a:pt x="555" y="243"/>
                    <a:pt x="529" y="245"/>
                  </a:cubicBezTo>
                  <a:cubicBezTo>
                    <a:pt x="523" y="244"/>
                    <a:pt x="513" y="246"/>
                    <a:pt x="510" y="240"/>
                  </a:cubicBezTo>
                  <a:cubicBezTo>
                    <a:pt x="507" y="234"/>
                    <a:pt x="517" y="230"/>
                    <a:pt x="519" y="228"/>
                  </a:cubicBezTo>
                  <a:cubicBezTo>
                    <a:pt x="529" y="220"/>
                    <a:pt x="538" y="217"/>
                    <a:pt x="551" y="214"/>
                  </a:cubicBezTo>
                  <a:cubicBezTo>
                    <a:pt x="558" y="202"/>
                    <a:pt x="548" y="193"/>
                    <a:pt x="536" y="190"/>
                  </a:cubicBezTo>
                  <a:cubicBezTo>
                    <a:pt x="532" y="163"/>
                    <a:pt x="513" y="168"/>
                    <a:pt x="488" y="166"/>
                  </a:cubicBezTo>
                  <a:cubicBezTo>
                    <a:pt x="468" y="152"/>
                    <a:pt x="473" y="132"/>
                    <a:pt x="464" y="111"/>
                  </a:cubicBezTo>
                  <a:cubicBezTo>
                    <a:pt x="462" y="83"/>
                    <a:pt x="454" y="56"/>
                    <a:pt x="447" y="29"/>
                  </a:cubicBezTo>
                  <a:cubicBezTo>
                    <a:pt x="445" y="21"/>
                    <a:pt x="441" y="11"/>
                    <a:pt x="435" y="5"/>
                  </a:cubicBezTo>
                  <a:cubicBezTo>
                    <a:pt x="433" y="3"/>
                    <a:pt x="428" y="0"/>
                    <a:pt x="428" y="0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4" name="Freeform 639"/>
            <p:cNvSpPr>
              <a:spLocks/>
            </p:cNvSpPr>
            <p:nvPr/>
          </p:nvSpPr>
          <p:spPr bwMode="auto">
            <a:xfrm>
              <a:off x="4198348" y="2714608"/>
              <a:ext cx="1111656" cy="2228124"/>
            </a:xfrm>
            <a:custGeom>
              <a:avLst/>
              <a:gdLst>
                <a:gd name="T0" fmla="*/ 2147483646 w 930"/>
                <a:gd name="T1" fmla="*/ 2147483646 h 1443"/>
                <a:gd name="T2" fmla="*/ 2147483646 w 930"/>
                <a:gd name="T3" fmla="*/ 2147483646 h 1443"/>
                <a:gd name="T4" fmla="*/ 2147483646 w 930"/>
                <a:gd name="T5" fmla="*/ 2147483646 h 1443"/>
                <a:gd name="T6" fmla="*/ 2147483646 w 930"/>
                <a:gd name="T7" fmla="*/ 2147483646 h 1443"/>
                <a:gd name="T8" fmla="*/ 2147483646 w 930"/>
                <a:gd name="T9" fmla="*/ 2147483646 h 1443"/>
                <a:gd name="T10" fmla="*/ 2147483646 w 930"/>
                <a:gd name="T11" fmla="*/ 2147483646 h 1443"/>
                <a:gd name="T12" fmla="*/ 2147483646 w 930"/>
                <a:gd name="T13" fmla="*/ 2147483646 h 1443"/>
                <a:gd name="T14" fmla="*/ 2147483646 w 930"/>
                <a:gd name="T15" fmla="*/ 2147483646 h 1443"/>
                <a:gd name="T16" fmla="*/ 2147483646 w 930"/>
                <a:gd name="T17" fmla="*/ 2147483646 h 1443"/>
                <a:gd name="T18" fmla="*/ 2147483646 w 930"/>
                <a:gd name="T19" fmla="*/ 2147483646 h 1443"/>
                <a:gd name="T20" fmla="*/ 2147483646 w 930"/>
                <a:gd name="T21" fmla="*/ 2147483646 h 1443"/>
                <a:gd name="T22" fmla="*/ 2147483646 w 930"/>
                <a:gd name="T23" fmla="*/ 2147483646 h 1443"/>
                <a:gd name="T24" fmla="*/ 2147483646 w 930"/>
                <a:gd name="T25" fmla="*/ 2147483646 h 1443"/>
                <a:gd name="T26" fmla="*/ 2147483646 w 930"/>
                <a:gd name="T27" fmla="*/ 2147483646 h 1443"/>
                <a:gd name="T28" fmla="*/ 2147483646 w 930"/>
                <a:gd name="T29" fmla="*/ 2147483646 h 1443"/>
                <a:gd name="T30" fmla="*/ 2147483646 w 930"/>
                <a:gd name="T31" fmla="*/ 2147483646 h 1443"/>
                <a:gd name="T32" fmla="*/ 2147483646 w 930"/>
                <a:gd name="T33" fmla="*/ 2147483646 h 1443"/>
                <a:gd name="T34" fmla="*/ 2147483646 w 930"/>
                <a:gd name="T35" fmla="*/ 2147483646 h 1443"/>
                <a:gd name="T36" fmla="*/ 2147483646 w 930"/>
                <a:gd name="T37" fmla="*/ 2147483646 h 1443"/>
                <a:gd name="T38" fmla="*/ 2147483646 w 930"/>
                <a:gd name="T39" fmla="*/ 2147483646 h 1443"/>
                <a:gd name="T40" fmla="*/ 2147483646 w 930"/>
                <a:gd name="T41" fmla="*/ 2147483646 h 1443"/>
                <a:gd name="T42" fmla="*/ 2147483646 w 930"/>
                <a:gd name="T43" fmla="*/ 2147483646 h 1443"/>
                <a:gd name="T44" fmla="*/ 2147483646 w 930"/>
                <a:gd name="T45" fmla="*/ 2147483646 h 1443"/>
                <a:gd name="T46" fmla="*/ 2147483646 w 930"/>
                <a:gd name="T47" fmla="*/ 2147483646 h 1443"/>
                <a:gd name="T48" fmla="*/ 2147483646 w 930"/>
                <a:gd name="T49" fmla="*/ 2147483646 h 1443"/>
                <a:gd name="T50" fmla="*/ 2147483646 w 930"/>
                <a:gd name="T51" fmla="*/ 2147483646 h 1443"/>
                <a:gd name="T52" fmla="*/ 2147483646 w 930"/>
                <a:gd name="T53" fmla="*/ 2147483646 h 1443"/>
                <a:gd name="T54" fmla="*/ 2147483646 w 930"/>
                <a:gd name="T55" fmla="*/ 2147483646 h 1443"/>
                <a:gd name="T56" fmla="*/ 2147483646 w 930"/>
                <a:gd name="T57" fmla="*/ 2147483646 h 1443"/>
                <a:gd name="T58" fmla="*/ 2147483646 w 930"/>
                <a:gd name="T59" fmla="*/ 2147483646 h 1443"/>
                <a:gd name="T60" fmla="*/ 2147483646 w 930"/>
                <a:gd name="T61" fmla="*/ 2147483646 h 1443"/>
                <a:gd name="T62" fmla="*/ 2147483646 w 930"/>
                <a:gd name="T63" fmla="*/ 2147483646 h 1443"/>
                <a:gd name="T64" fmla="*/ 2147483646 w 930"/>
                <a:gd name="T65" fmla="*/ 2147483646 h 1443"/>
                <a:gd name="T66" fmla="*/ 2147483646 w 930"/>
                <a:gd name="T67" fmla="*/ 2147483646 h 1443"/>
                <a:gd name="T68" fmla="*/ 2147483646 w 930"/>
                <a:gd name="T69" fmla="*/ 2147483646 h 1443"/>
                <a:gd name="T70" fmla="*/ 2147483646 w 930"/>
                <a:gd name="T71" fmla="*/ 2147483646 h 1443"/>
                <a:gd name="T72" fmla="*/ 2147483646 w 930"/>
                <a:gd name="T73" fmla="*/ 2147483646 h 1443"/>
                <a:gd name="T74" fmla="*/ 2147483646 w 930"/>
                <a:gd name="T75" fmla="*/ 0 h 14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30"/>
                <a:gd name="T115" fmla="*/ 0 h 1443"/>
                <a:gd name="T116" fmla="*/ 930 w 930"/>
                <a:gd name="T117" fmla="*/ 1443 h 14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30" h="1443">
                  <a:moveTo>
                    <a:pt x="714" y="0"/>
                  </a:moveTo>
                  <a:cubicBezTo>
                    <a:pt x="684" y="6"/>
                    <a:pt x="660" y="28"/>
                    <a:pt x="634" y="44"/>
                  </a:cubicBezTo>
                  <a:cubicBezTo>
                    <a:pt x="626" y="49"/>
                    <a:pt x="620" y="59"/>
                    <a:pt x="610" y="60"/>
                  </a:cubicBezTo>
                  <a:cubicBezTo>
                    <a:pt x="597" y="61"/>
                    <a:pt x="583" y="63"/>
                    <a:pt x="570" y="64"/>
                  </a:cubicBezTo>
                  <a:cubicBezTo>
                    <a:pt x="557" y="77"/>
                    <a:pt x="547" y="78"/>
                    <a:pt x="530" y="84"/>
                  </a:cubicBezTo>
                  <a:cubicBezTo>
                    <a:pt x="509" y="105"/>
                    <a:pt x="492" y="105"/>
                    <a:pt x="474" y="120"/>
                  </a:cubicBezTo>
                  <a:cubicBezTo>
                    <a:pt x="448" y="141"/>
                    <a:pt x="444" y="161"/>
                    <a:pt x="414" y="168"/>
                  </a:cubicBezTo>
                  <a:cubicBezTo>
                    <a:pt x="395" y="181"/>
                    <a:pt x="375" y="181"/>
                    <a:pt x="354" y="188"/>
                  </a:cubicBezTo>
                  <a:cubicBezTo>
                    <a:pt x="345" y="202"/>
                    <a:pt x="343" y="216"/>
                    <a:pt x="338" y="232"/>
                  </a:cubicBezTo>
                  <a:cubicBezTo>
                    <a:pt x="341" y="326"/>
                    <a:pt x="318" y="336"/>
                    <a:pt x="362" y="380"/>
                  </a:cubicBezTo>
                  <a:cubicBezTo>
                    <a:pt x="361" y="425"/>
                    <a:pt x="372" y="473"/>
                    <a:pt x="358" y="516"/>
                  </a:cubicBezTo>
                  <a:cubicBezTo>
                    <a:pt x="354" y="529"/>
                    <a:pt x="331" y="516"/>
                    <a:pt x="318" y="520"/>
                  </a:cubicBezTo>
                  <a:cubicBezTo>
                    <a:pt x="313" y="522"/>
                    <a:pt x="296" y="545"/>
                    <a:pt x="294" y="548"/>
                  </a:cubicBezTo>
                  <a:cubicBezTo>
                    <a:pt x="286" y="582"/>
                    <a:pt x="297" y="547"/>
                    <a:pt x="278" y="576"/>
                  </a:cubicBezTo>
                  <a:cubicBezTo>
                    <a:pt x="261" y="601"/>
                    <a:pt x="263" y="649"/>
                    <a:pt x="250" y="668"/>
                  </a:cubicBezTo>
                  <a:cubicBezTo>
                    <a:pt x="248" y="672"/>
                    <a:pt x="242" y="671"/>
                    <a:pt x="238" y="672"/>
                  </a:cubicBezTo>
                  <a:cubicBezTo>
                    <a:pt x="194" y="665"/>
                    <a:pt x="184" y="665"/>
                    <a:pt x="130" y="668"/>
                  </a:cubicBezTo>
                  <a:cubicBezTo>
                    <a:pt x="112" y="674"/>
                    <a:pt x="110" y="681"/>
                    <a:pt x="102" y="696"/>
                  </a:cubicBezTo>
                  <a:cubicBezTo>
                    <a:pt x="97" y="704"/>
                    <a:pt x="86" y="720"/>
                    <a:pt x="86" y="720"/>
                  </a:cubicBezTo>
                  <a:cubicBezTo>
                    <a:pt x="83" y="755"/>
                    <a:pt x="87" y="767"/>
                    <a:pt x="70" y="792"/>
                  </a:cubicBezTo>
                  <a:cubicBezTo>
                    <a:pt x="61" y="827"/>
                    <a:pt x="52" y="863"/>
                    <a:pt x="74" y="896"/>
                  </a:cubicBezTo>
                  <a:cubicBezTo>
                    <a:pt x="84" y="936"/>
                    <a:pt x="84" y="929"/>
                    <a:pt x="38" y="936"/>
                  </a:cubicBezTo>
                  <a:cubicBezTo>
                    <a:pt x="34" y="957"/>
                    <a:pt x="32" y="964"/>
                    <a:pt x="14" y="976"/>
                  </a:cubicBezTo>
                  <a:cubicBezTo>
                    <a:pt x="0" y="996"/>
                    <a:pt x="17" y="991"/>
                    <a:pt x="30" y="1008"/>
                  </a:cubicBezTo>
                  <a:cubicBezTo>
                    <a:pt x="52" y="1036"/>
                    <a:pt x="43" y="1033"/>
                    <a:pt x="78" y="1040"/>
                  </a:cubicBezTo>
                  <a:cubicBezTo>
                    <a:pt x="84" y="1059"/>
                    <a:pt x="77" y="1066"/>
                    <a:pt x="62" y="1076"/>
                  </a:cubicBezTo>
                  <a:cubicBezTo>
                    <a:pt x="54" y="1116"/>
                    <a:pt x="52" y="1150"/>
                    <a:pt x="50" y="1192"/>
                  </a:cubicBezTo>
                  <a:cubicBezTo>
                    <a:pt x="39" y="1159"/>
                    <a:pt x="66" y="1135"/>
                    <a:pt x="22" y="1152"/>
                  </a:cubicBezTo>
                  <a:cubicBezTo>
                    <a:pt x="11" y="1168"/>
                    <a:pt x="13" y="1266"/>
                    <a:pt x="42" y="1276"/>
                  </a:cubicBezTo>
                  <a:cubicBezTo>
                    <a:pt x="68" y="1271"/>
                    <a:pt x="74" y="1268"/>
                    <a:pt x="102" y="1272"/>
                  </a:cubicBezTo>
                  <a:cubicBezTo>
                    <a:pt x="110" y="1302"/>
                    <a:pt x="106" y="1342"/>
                    <a:pt x="134" y="1360"/>
                  </a:cubicBezTo>
                  <a:cubicBezTo>
                    <a:pt x="146" y="1348"/>
                    <a:pt x="154" y="1341"/>
                    <a:pt x="170" y="1336"/>
                  </a:cubicBezTo>
                  <a:cubicBezTo>
                    <a:pt x="181" y="1337"/>
                    <a:pt x="192" y="1336"/>
                    <a:pt x="202" y="1340"/>
                  </a:cubicBezTo>
                  <a:cubicBezTo>
                    <a:pt x="208" y="1343"/>
                    <a:pt x="209" y="1351"/>
                    <a:pt x="214" y="1356"/>
                  </a:cubicBezTo>
                  <a:cubicBezTo>
                    <a:pt x="232" y="1374"/>
                    <a:pt x="235" y="1369"/>
                    <a:pt x="262" y="1372"/>
                  </a:cubicBezTo>
                  <a:cubicBezTo>
                    <a:pt x="265" y="1378"/>
                    <a:pt x="289" y="1421"/>
                    <a:pt x="294" y="1424"/>
                  </a:cubicBezTo>
                  <a:cubicBezTo>
                    <a:pt x="308" y="1433"/>
                    <a:pt x="333" y="1436"/>
                    <a:pt x="350" y="1440"/>
                  </a:cubicBezTo>
                  <a:cubicBezTo>
                    <a:pt x="407" y="1434"/>
                    <a:pt x="376" y="1433"/>
                    <a:pt x="414" y="1420"/>
                  </a:cubicBezTo>
                  <a:cubicBezTo>
                    <a:pt x="451" y="1424"/>
                    <a:pt x="474" y="1436"/>
                    <a:pt x="510" y="1440"/>
                  </a:cubicBezTo>
                  <a:cubicBezTo>
                    <a:pt x="536" y="1436"/>
                    <a:pt x="536" y="1443"/>
                    <a:pt x="546" y="1424"/>
                  </a:cubicBezTo>
                  <a:cubicBezTo>
                    <a:pt x="548" y="1420"/>
                    <a:pt x="547" y="1415"/>
                    <a:pt x="550" y="1412"/>
                  </a:cubicBezTo>
                  <a:cubicBezTo>
                    <a:pt x="560" y="1404"/>
                    <a:pt x="574" y="1406"/>
                    <a:pt x="586" y="1404"/>
                  </a:cubicBezTo>
                  <a:cubicBezTo>
                    <a:pt x="604" y="1395"/>
                    <a:pt x="608" y="1390"/>
                    <a:pt x="614" y="1372"/>
                  </a:cubicBezTo>
                  <a:cubicBezTo>
                    <a:pt x="620" y="1243"/>
                    <a:pt x="588" y="1300"/>
                    <a:pt x="686" y="1280"/>
                  </a:cubicBezTo>
                  <a:cubicBezTo>
                    <a:pt x="692" y="1279"/>
                    <a:pt x="694" y="1272"/>
                    <a:pt x="698" y="1268"/>
                  </a:cubicBezTo>
                  <a:cubicBezTo>
                    <a:pt x="702" y="1235"/>
                    <a:pt x="707" y="1210"/>
                    <a:pt x="698" y="1176"/>
                  </a:cubicBezTo>
                  <a:cubicBezTo>
                    <a:pt x="695" y="1166"/>
                    <a:pt x="680" y="1164"/>
                    <a:pt x="674" y="1156"/>
                  </a:cubicBezTo>
                  <a:cubicBezTo>
                    <a:pt x="649" y="1124"/>
                    <a:pt x="619" y="1099"/>
                    <a:pt x="606" y="1060"/>
                  </a:cubicBezTo>
                  <a:cubicBezTo>
                    <a:pt x="614" y="1028"/>
                    <a:pt x="618" y="1020"/>
                    <a:pt x="582" y="1008"/>
                  </a:cubicBezTo>
                  <a:cubicBezTo>
                    <a:pt x="566" y="992"/>
                    <a:pt x="544" y="990"/>
                    <a:pt x="522" y="984"/>
                  </a:cubicBezTo>
                  <a:cubicBezTo>
                    <a:pt x="497" y="968"/>
                    <a:pt x="502" y="957"/>
                    <a:pt x="514" y="932"/>
                  </a:cubicBezTo>
                  <a:cubicBezTo>
                    <a:pt x="510" y="929"/>
                    <a:pt x="501" y="929"/>
                    <a:pt x="502" y="924"/>
                  </a:cubicBezTo>
                  <a:cubicBezTo>
                    <a:pt x="503" y="919"/>
                    <a:pt x="536" y="906"/>
                    <a:pt x="542" y="904"/>
                  </a:cubicBezTo>
                  <a:cubicBezTo>
                    <a:pt x="551" y="890"/>
                    <a:pt x="566" y="853"/>
                    <a:pt x="550" y="840"/>
                  </a:cubicBezTo>
                  <a:cubicBezTo>
                    <a:pt x="545" y="836"/>
                    <a:pt x="537" y="837"/>
                    <a:pt x="530" y="836"/>
                  </a:cubicBezTo>
                  <a:cubicBezTo>
                    <a:pt x="534" y="812"/>
                    <a:pt x="534" y="805"/>
                    <a:pt x="554" y="792"/>
                  </a:cubicBezTo>
                  <a:cubicBezTo>
                    <a:pt x="559" y="776"/>
                    <a:pt x="555" y="764"/>
                    <a:pt x="550" y="748"/>
                  </a:cubicBezTo>
                  <a:cubicBezTo>
                    <a:pt x="547" y="696"/>
                    <a:pt x="562" y="676"/>
                    <a:pt x="526" y="652"/>
                  </a:cubicBezTo>
                  <a:cubicBezTo>
                    <a:pt x="506" y="622"/>
                    <a:pt x="510" y="626"/>
                    <a:pt x="474" y="620"/>
                  </a:cubicBezTo>
                  <a:cubicBezTo>
                    <a:pt x="475" y="615"/>
                    <a:pt x="474" y="607"/>
                    <a:pt x="478" y="604"/>
                  </a:cubicBezTo>
                  <a:cubicBezTo>
                    <a:pt x="485" y="599"/>
                    <a:pt x="494" y="603"/>
                    <a:pt x="502" y="600"/>
                  </a:cubicBezTo>
                  <a:cubicBezTo>
                    <a:pt x="510" y="597"/>
                    <a:pt x="518" y="591"/>
                    <a:pt x="526" y="588"/>
                  </a:cubicBezTo>
                  <a:cubicBezTo>
                    <a:pt x="545" y="559"/>
                    <a:pt x="592" y="548"/>
                    <a:pt x="622" y="528"/>
                  </a:cubicBezTo>
                  <a:cubicBezTo>
                    <a:pt x="634" y="520"/>
                    <a:pt x="651" y="525"/>
                    <a:pt x="666" y="524"/>
                  </a:cubicBezTo>
                  <a:cubicBezTo>
                    <a:pt x="704" y="499"/>
                    <a:pt x="702" y="503"/>
                    <a:pt x="746" y="492"/>
                  </a:cubicBezTo>
                  <a:cubicBezTo>
                    <a:pt x="770" y="476"/>
                    <a:pt x="749" y="488"/>
                    <a:pt x="794" y="480"/>
                  </a:cubicBezTo>
                  <a:cubicBezTo>
                    <a:pt x="809" y="478"/>
                    <a:pt x="821" y="466"/>
                    <a:pt x="834" y="460"/>
                  </a:cubicBezTo>
                  <a:cubicBezTo>
                    <a:pt x="852" y="452"/>
                    <a:pt x="874" y="448"/>
                    <a:pt x="894" y="444"/>
                  </a:cubicBezTo>
                  <a:cubicBezTo>
                    <a:pt x="908" y="433"/>
                    <a:pt x="920" y="427"/>
                    <a:pt x="930" y="412"/>
                  </a:cubicBezTo>
                  <a:cubicBezTo>
                    <a:pt x="921" y="399"/>
                    <a:pt x="911" y="389"/>
                    <a:pt x="902" y="376"/>
                  </a:cubicBezTo>
                  <a:cubicBezTo>
                    <a:pt x="899" y="348"/>
                    <a:pt x="884" y="289"/>
                    <a:pt x="858" y="272"/>
                  </a:cubicBezTo>
                  <a:cubicBezTo>
                    <a:pt x="848" y="242"/>
                    <a:pt x="823" y="218"/>
                    <a:pt x="814" y="192"/>
                  </a:cubicBezTo>
                  <a:cubicBezTo>
                    <a:pt x="804" y="163"/>
                    <a:pt x="811" y="175"/>
                    <a:pt x="798" y="156"/>
                  </a:cubicBezTo>
                  <a:cubicBezTo>
                    <a:pt x="792" y="122"/>
                    <a:pt x="777" y="89"/>
                    <a:pt x="766" y="56"/>
                  </a:cubicBezTo>
                  <a:cubicBezTo>
                    <a:pt x="764" y="43"/>
                    <a:pt x="768" y="26"/>
                    <a:pt x="758" y="16"/>
                  </a:cubicBezTo>
                  <a:cubicBezTo>
                    <a:pt x="751" y="9"/>
                    <a:pt x="703" y="11"/>
                    <a:pt x="714" y="0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776" tIns="60440" rIns="120776" bIns="60440"/>
            <a:lstStyle/>
            <a:p>
              <a:pPr marL="0" marR="0" lvl="0" indent="0" algn="l" defTabSz="121913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1085851" y="828288"/>
              <a:ext cx="1738313" cy="1531872"/>
            </a:xfrm>
            <a:custGeom>
              <a:avLst/>
              <a:gdLst>
                <a:gd name="connsiteX0" fmla="*/ 223838 w 1738313"/>
                <a:gd name="connsiteY0" fmla="*/ 1104900 h 1119187"/>
                <a:gd name="connsiteX1" fmla="*/ 176213 w 1738313"/>
                <a:gd name="connsiteY1" fmla="*/ 1057275 h 1119187"/>
                <a:gd name="connsiteX2" fmla="*/ 171450 w 1738313"/>
                <a:gd name="connsiteY2" fmla="*/ 933450 h 1119187"/>
                <a:gd name="connsiteX3" fmla="*/ 195263 w 1738313"/>
                <a:gd name="connsiteY3" fmla="*/ 914400 h 1119187"/>
                <a:gd name="connsiteX4" fmla="*/ 185738 w 1738313"/>
                <a:gd name="connsiteY4" fmla="*/ 890587 h 1119187"/>
                <a:gd name="connsiteX5" fmla="*/ 114300 w 1738313"/>
                <a:gd name="connsiteY5" fmla="*/ 885825 h 1119187"/>
                <a:gd name="connsiteX6" fmla="*/ 38100 w 1738313"/>
                <a:gd name="connsiteY6" fmla="*/ 928687 h 1119187"/>
                <a:gd name="connsiteX7" fmla="*/ 14288 w 1738313"/>
                <a:gd name="connsiteY7" fmla="*/ 933450 h 1119187"/>
                <a:gd name="connsiteX8" fmla="*/ 0 w 1738313"/>
                <a:gd name="connsiteY8" fmla="*/ 842962 h 1119187"/>
                <a:gd name="connsiteX9" fmla="*/ 90488 w 1738313"/>
                <a:gd name="connsiteY9" fmla="*/ 828675 h 1119187"/>
                <a:gd name="connsiteX10" fmla="*/ 157163 w 1738313"/>
                <a:gd name="connsiteY10" fmla="*/ 723900 h 1119187"/>
                <a:gd name="connsiteX11" fmla="*/ 223838 w 1738313"/>
                <a:gd name="connsiteY11" fmla="*/ 719137 h 1119187"/>
                <a:gd name="connsiteX12" fmla="*/ 219075 w 1738313"/>
                <a:gd name="connsiteY12" fmla="*/ 671512 h 1119187"/>
                <a:gd name="connsiteX13" fmla="*/ 309563 w 1738313"/>
                <a:gd name="connsiteY13" fmla="*/ 619125 h 1119187"/>
                <a:gd name="connsiteX14" fmla="*/ 309563 w 1738313"/>
                <a:gd name="connsiteY14" fmla="*/ 557212 h 1119187"/>
                <a:gd name="connsiteX15" fmla="*/ 290513 w 1738313"/>
                <a:gd name="connsiteY15" fmla="*/ 409575 h 1119187"/>
                <a:gd name="connsiteX16" fmla="*/ 276225 w 1738313"/>
                <a:gd name="connsiteY16" fmla="*/ 352425 h 1119187"/>
                <a:gd name="connsiteX17" fmla="*/ 247650 w 1738313"/>
                <a:gd name="connsiteY17" fmla="*/ 304800 h 1119187"/>
                <a:gd name="connsiteX18" fmla="*/ 190500 w 1738313"/>
                <a:gd name="connsiteY18" fmla="*/ 0 h 1119187"/>
                <a:gd name="connsiteX19" fmla="*/ 604838 w 1738313"/>
                <a:gd name="connsiteY19" fmla="*/ 28575 h 1119187"/>
                <a:gd name="connsiteX20" fmla="*/ 738188 w 1738313"/>
                <a:gd name="connsiteY20" fmla="*/ 80962 h 1119187"/>
                <a:gd name="connsiteX21" fmla="*/ 1738313 w 1738313"/>
                <a:gd name="connsiteY21" fmla="*/ 85725 h 1119187"/>
                <a:gd name="connsiteX22" fmla="*/ 1700213 w 1738313"/>
                <a:gd name="connsiteY22" fmla="*/ 200025 h 1119187"/>
                <a:gd name="connsiteX23" fmla="*/ 1633538 w 1738313"/>
                <a:gd name="connsiteY23" fmla="*/ 276225 h 1119187"/>
                <a:gd name="connsiteX24" fmla="*/ 1552575 w 1738313"/>
                <a:gd name="connsiteY24" fmla="*/ 361950 h 1119187"/>
                <a:gd name="connsiteX25" fmla="*/ 1571625 w 1738313"/>
                <a:gd name="connsiteY25" fmla="*/ 466725 h 1119187"/>
                <a:gd name="connsiteX26" fmla="*/ 1562100 w 1738313"/>
                <a:gd name="connsiteY26" fmla="*/ 481012 h 1119187"/>
                <a:gd name="connsiteX27" fmla="*/ 1524000 w 1738313"/>
                <a:gd name="connsiteY27" fmla="*/ 471487 h 1119187"/>
                <a:gd name="connsiteX28" fmla="*/ 1443038 w 1738313"/>
                <a:gd name="connsiteY28" fmla="*/ 404812 h 1119187"/>
                <a:gd name="connsiteX29" fmla="*/ 1409700 w 1738313"/>
                <a:gd name="connsiteY29" fmla="*/ 400050 h 1119187"/>
                <a:gd name="connsiteX30" fmla="*/ 1366838 w 1738313"/>
                <a:gd name="connsiteY30" fmla="*/ 452437 h 1119187"/>
                <a:gd name="connsiteX31" fmla="*/ 1347788 w 1738313"/>
                <a:gd name="connsiteY31" fmla="*/ 657225 h 1119187"/>
                <a:gd name="connsiteX32" fmla="*/ 1285875 w 1738313"/>
                <a:gd name="connsiteY32" fmla="*/ 757237 h 1119187"/>
                <a:gd name="connsiteX33" fmla="*/ 1238250 w 1738313"/>
                <a:gd name="connsiteY33" fmla="*/ 723900 h 1119187"/>
                <a:gd name="connsiteX34" fmla="*/ 1195388 w 1738313"/>
                <a:gd name="connsiteY34" fmla="*/ 728662 h 1119187"/>
                <a:gd name="connsiteX35" fmla="*/ 1152525 w 1738313"/>
                <a:gd name="connsiteY35" fmla="*/ 776287 h 1119187"/>
                <a:gd name="connsiteX36" fmla="*/ 1123950 w 1738313"/>
                <a:gd name="connsiteY36" fmla="*/ 838200 h 1119187"/>
                <a:gd name="connsiteX37" fmla="*/ 1071563 w 1738313"/>
                <a:gd name="connsiteY37" fmla="*/ 876300 h 1119187"/>
                <a:gd name="connsiteX38" fmla="*/ 1004888 w 1738313"/>
                <a:gd name="connsiteY38" fmla="*/ 852487 h 1119187"/>
                <a:gd name="connsiteX39" fmla="*/ 990600 w 1738313"/>
                <a:gd name="connsiteY39" fmla="*/ 909637 h 1119187"/>
                <a:gd name="connsiteX40" fmla="*/ 990600 w 1738313"/>
                <a:gd name="connsiteY40" fmla="*/ 966787 h 1119187"/>
                <a:gd name="connsiteX41" fmla="*/ 985838 w 1738313"/>
                <a:gd name="connsiteY41" fmla="*/ 1000125 h 1119187"/>
                <a:gd name="connsiteX42" fmla="*/ 838200 w 1738313"/>
                <a:gd name="connsiteY42" fmla="*/ 1009650 h 1119187"/>
                <a:gd name="connsiteX43" fmla="*/ 723900 w 1738313"/>
                <a:gd name="connsiteY43" fmla="*/ 1004887 h 1119187"/>
                <a:gd name="connsiteX44" fmla="*/ 638175 w 1738313"/>
                <a:gd name="connsiteY44" fmla="*/ 985837 h 1119187"/>
                <a:gd name="connsiteX45" fmla="*/ 590550 w 1738313"/>
                <a:gd name="connsiteY45" fmla="*/ 1004887 h 1119187"/>
                <a:gd name="connsiteX46" fmla="*/ 557213 w 1738313"/>
                <a:gd name="connsiteY46" fmla="*/ 1019175 h 1119187"/>
                <a:gd name="connsiteX47" fmla="*/ 504825 w 1738313"/>
                <a:gd name="connsiteY47" fmla="*/ 1009650 h 1119187"/>
                <a:gd name="connsiteX48" fmla="*/ 495300 w 1738313"/>
                <a:gd name="connsiteY48" fmla="*/ 981075 h 1119187"/>
                <a:gd name="connsiteX49" fmla="*/ 447675 w 1738313"/>
                <a:gd name="connsiteY49" fmla="*/ 962025 h 1119187"/>
                <a:gd name="connsiteX50" fmla="*/ 414338 w 1738313"/>
                <a:gd name="connsiteY50" fmla="*/ 971550 h 1119187"/>
                <a:gd name="connsiteX51" fmla="*/ 381000 w 1738313"/>
                <a:gd name="connsiteY51" fmla="*/ 1038225 h 1119187"/>
                <a:gd name="connsiteX52" fmla="*/ 385763 w 1738313"/>
                <a:gd name="connsiteY52" fmla="*/ 1081087 h 1119187"/>
                <a:gd name="connsiteX53" fmla="*/ 381000 w 1738313"/>
                <a:gd name="connsiteY53" fmla="*/ 1119187 h 1119187"/>
                <a:gd name="connsiteX54" fmla="*/ 300038 w 1738313"/>
                <a:gd name="connsiteY54" fmla="*/ 1109662 h 1119187"/>
                <a:gd name="connsiteX55" fmla="*/ 223838 w 1738313"/>
                <a:gd name="connsiteY55" fmla="*/ 1104900 h 11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738313" h="1119187">
                  <a:moveTo>
                    <a:pt x="223838" y="1104900"/>
                  </a:moveTo>
                  <a:lnTo>
                    <a:pt x="176213" y="1057275"/>
                  </a:lnTo>
                  <a:lnTo>
                    <a:pt x="171450" y="933450"/>
                  </a:lnTo>
                  <a:lnTo>
                    <a:pt x="195263" y="914400"/>
                  </a:lnTo>
                  <a:lnTo>
                    <a:pt x="185738" y="890587"/>
                  </a:lnTo>
                  <a:lnTo>
                    <a:pt x="114300" y="885825"/>
                  </a:lnTo>
                  <a:lnTo>
                    <a:pt x="38100" y="928687"/>
                  </a:lnTo>
                  <a:lnTo>
                    <a:pt x="14288" y="933450"/>
                  </a:lnTo>
                  <a:lnTo>
                    <a:pt x="0" y="842962"/>
                  </a:lnTo>
                  <a:lnTo>
                    <a:pt x="90488" y="828675"/>
                  </a:lnTo>
                  <a:lnTo>
                    <a:pt x="157163" y="723900"/>
                  </a:lnTo>
                  <a:lnTo>
                    <a:pt x="223838" y="719137"/>
                  </a:lnTo>
                  <a:lnTo>
                    <a:pt x="219075" y="671512"/>
                  </a:lnTo>
                  <a:lnTo>
                    <a:pt x="309563" y="619125"/>
                  </a:lnTo>
                  <a:lnTo>
                    <a:pt x="309563" y="557212"/>
                  </a:lnTo>
                  <a:lnTo>
                    <a:pt x="290513" y="409575"/>
                  </a:lnTo>
                  <a:lnTo>
                    <a:pt x="276225" y="352425"/>
                  </a:lnTo>
                  <a:lnTo>
                    <a:pt x="247650" y="304800"/>
                  </a:lnTo>
                  <a:lnTo>
                    <a:pt x="190500" y="0"/>
                  </a:lnTo>
                  <a:lnTo>
                    <a:pt x="604838" y="28575"/>
                  </a:lnTo>
                  <a:lnTo>
                    <a:pt x="738188" y="80962"/>
                  </a:lnTo>
                  <a:lnTo>
                    <a:pt x="1738313" y="85725"/>
                  </a:lnTo>
                  <a:lnTo>
                    <a:pt x="1700213" y="200025"/>
                  </a:lnTo>
                  <a:lnTo>
                    <a:pt x="1633538" y="276225"/>
                  </a:lnTo>
                  <a:lnTo>
                    <a:pt x="1552575" y="361950"/>
                  </a:lnTo>
                  <a:lnTo>
                    <a:pt x="1571625" y="466725"/>
                  </a:lnTo>
                  <a:lnTo>
                    <a:pt x="1562100" y="481012"/>
                  </a:lnTo>
                  <a:lnTo>
                    <a:pt x="1524000" y="471487"/>
                  </a:lnTo>
                  <a:lnTo>
                    <a:pt x="1443038" y="404812"/>
                  </a:lnTo>
                  <a:lnTo>
                    <a:pt x="1409700" y="400050"/>
                  </a:lnTo>
                  <a:lnTo>
                    <a:pt x="1366838" y="452437"/>
                  </a:lnTo>
                  <a:lnTo>
                    <a:pt x="1347788" y="657225"/>
                  </a:lnTo>
                  <a:lnTo>
                    <a:pt x="1285875" y="757237"/>
                  </a:lnTo>
                  <a:lnTo>
                    <a:pt x="1238250" y="723900"/>
                  </a:lnTo>
                  <a:lnTo>
                    <a:pt x="1195388" y="728662"/>
                  </a:lnTo>
                  <a:lnTo>
                    <a:pt x="1152525" y="776287"/>
                  </a:lnTo>
                  <a:lnTo>
                    <a:pt x="1123950" y="838200"/>
                  </a:lnTo>
                  <a:lnTo>
                    <a:pt x="1071563" y="876300"/>
                  </a:lnTo>
                  <a:lnTo>
                    <a:pt x="1004888" y="852487"/>
                  </a:lnTo>
                  <a:lnTo>
                    <a:pt x="990600" y="909637"/>
                  </a:lnTo>
                  <a:lnTo>
                    <a:pt x="990600" y="966787"/>
                  </a:lnTo>
                  <a:lnTo>
                    <a:pt x="985838" y="1000125"/>
                  </a:lnTo>
                  <a:lnTo>
                    <a:pt x="838200" y="1009650"/>
                  </a:lnTo>
                  <a:lnTo>
                    <a:pt x="723900" y="1004887"/>
                  </a:lnTo>
                  <a:lnTo>
                    <a:pt x="638175" y="985837"/>
                  </a:lnTo>
                  <a:lnTo>
                    <a:pt x="590550" y="1004887"/>
                  </a:lnTo>
                  <a:lnTo>
                    <a:pt x="557213" y="1019175"/>
                  </a:lnTo>
                  <a:lnTo>
                    <a:pt x="504825" y="1009650"/>
                  </a:lnTo>
                  <a:lnTo>
                    <a:pt x="495300" y="981075"/>
                  </a:lnTo>
                  <a:lnTo>
                    <a:pt x="447675" y="962025"/>
                  </a:lnTo>
                  <a:lnTo>
                    <a:pt x="414338" y="971550"/>
                  </a:lnTo>
                  <a:lnTo>
                    <a:pt x="381000" y="1038225"/>
                  </a:lnTo>
                  <a:lnTo>
                    <a:pt x="385763" y="1081087"/>
                  </a:lnTo>
                  <a:lnTo>
                    <a:pt x="381000" y="1119187"/>
                  </a:lnTo>
                  <a:lnTo>
                    <a:pt x="300038" y="1109662"/>
                  </a:lnTo>
                  <a:lnTo>
                    <a:pt x="223838" y="110490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600076" y="2347123"/>
              <a:ext cx="936625" cy="1090781"/>
            </a:xfrm>
            <a:custGeom>
              <a:avLst/>
              <a:gdLst>
                <a:gd name="connsiteX0" fmla="*/ 98425 w 936625"/>
                <a:gd name="connsiteY0" fmla="*/ 695325 h 796925"/>
                <a:gd name="connsiteX1" fmla="*/ 22225 w 936625"/>
                <a:gd name="connsiteY1" fmla="*/ 625475 h 796925"/>
                <a:gd name="connsiteX2" fmla="*/ 0 w 936625"/>
                <a:gd name="connsiteY2" fmla="*/ 571500 h 796925"/>
                <a:gd name="connsiteX3" fmla="*/ 6350 w 936625"/>
                <a:gd name="connsiteY3" fmla="*/ 555625 h 796925"/>
                <a:gd name="connsiteX4" fmla="*/ 76200 w 936625"/>
                <a:gd name="connsiteY4" fmla="*/ 565150 h 796925"/>
                <a:gd name="connsiteX5" fmla="*/ 149225 w 936625"/>
                <a:gd name="connsiteY5" fmla="*/ 568325 h 796925"/>
                <a:gd name="connsiteX6" fmla="*/ 187325 w 936625"/>
                <a:gd name="connsiteY6" fmla="*/ 561975 h 796925"/>
                <a:gd name="connsiteX7" fmla="*/ 193675 w 936625"/>
                <a:gd name="connsiteY7" fmla="*/ 514350 h 796925"/>
                <a:gd name="connsiteX8" fmla="*/ 133350 w 936625"/>
                <a:gd name="connsiteY8" fmla="*/ 457200 h 796925"/>
                <a:gd name="connsiteX9" fmla="*/ 215900 w 936625"/>
                <a:gd name="connsiteY9" fmla="*/ 346075 h 796925"/>
                <a:gd name="connsiteX10" fmla="*/ 301625 w 936625"/>
                <a:gd name="connsiteY10" fmla="*/ 285750 h 796925"/>
                <a:gd name="connsiteX11" fmla="*/ 320675 w 936625"/>
                <a:gd name="connsiteY11" fmla="*/ 234950 h 796925"/>
                <a:gd name="connsiteX12" fmla="*/ 381000 w 936625"/>
                <a:gd name="connsiteY12" fmla="*/ 238125 h 796925"/>
                <a:gd name="connsiteX13" fmla="*/ 412750 w 936625"/>
                <a:gd name="connsiteY13" fmla="*/ 212725 h 796925"/>
                <a:gd name="connsiteX14" fmla="*/ 425450 w 936625"/>
                <a:gd name="connsiteY14" fmla="*/ 177800 h 796925"/>
                <a:gd name="connsiteX15" fmla="*/ 450850 w 936625"/>
                <a:gd name="connsiteY15" fmla="*/ 149225 h 796925"/>
                <a:gd name="connsiteX16" fmla="*/ 571500 w 936625"/>
                <a:gd name="connsiteY16" fmla="*/ 158750 h 796925"/>
                <a:gd name="connsiteX17" fmla="*/ 609600 w 936625"/>
                <a:gd name="connsiteY17" fmla="*/ 104775 h 796925"/>
                <a:gd name="connsiteX18" fmla="*/ 698500 w 936625"/>
                <a:gd name="connsiteY18" fmla="*/ 117475 h 796925"/>
                <a:gd name="connsiteX19" fmla="*/ 720725 w 936625"/>
                <a:gd name="connsiteY19" fmla="*/ 142875 h 796925"/>
                <a:gd name="connsiteX20" fmla="*/ 781050 w 936625"/>
                <a:gd name="connsiteY20" fmla="*/ 101600 h 796925"/>
                <a:gd name="connsiteX21" fmla="*/ 809625 w 936625"/>
                <a:gd name="connsiteY21" fmla="*/ 111125 h 796925"/>
                <a:gd name="connsiteX22" fmla="*/ 796925 w 936625"/>
                <a:gd name="connsiteY22" fmla="*/ 73025 h 796925"/>
                <a:gd name="connsiteX23" fmla="*/ 727075 w 936625"/>
                <a:gd name="connsiteY23" fmla="*/ 0 h 796925"/>
                <a:gd name="connsiteX24" fmla="*/ 917575 w 936625"/>
                <a:gd name="connsiteY24" fmla="*/ 3175 h 796925"/>
                <a:gd name="connsiteX25" fmla="*/ 936625 w 936625"/>
                <a:gd name="connsiteY25" fmla="*/ 136525 h 796925"/>
                <a:gd name="connsiteX26" fmla="*/ 936625 w 936625"/>
                <a:gd name="connsiteY26" fmla="*/ 282575 h 796925"/>
                <a:gd name="connsiteX27" fmla="*/ 850900 w 936625"/>
                <a:gd name="connsiteY27" fmla="*/ 298450 h 796925"/>
                <a:gd name="connsiteX28" fmla="*/ 796925 w 936625"/>
                <a:gd name="connsiteY28" fmla="*/ 330200 h 796925"/>
                <a:gd name="connsiteX29" fmla="*/ 790575 w 936625"/>
                <a:gd name="connsiteY29" fmla="*/ 393700 h 796925"/>
                <a:gd name="connsiteX30" fmla="*/ 787400 w 936625"/>
                <a:gd name="connsiteY30" fmla="*/ 552450 h 796925"/>
                <a:gd name="connsiteX31" fmla="*/ 758825 w 936625"/>
                <a:gd name="connsiteY31" fmla="*/ 679450 h 796925"/>
                <a:gd name="connsiteX32" fmla="*/ 749300 w 936625"/>
                <a:gd name="connsiteY32" fmla="*/ 704850 h 796925"/>
                <a:gd name="connsiteX33" fmla="*/ 666750 w 936625"/>
                <a:gd name="connsiteY33" fmla="*/ 720725 h 796925"/>
                <a:gd name="connsiteX34" fmla="*/ 615950 w 936625"/>
                <a:gd name="connsiteY34" fmla="*/ 736600 h 796925"/>
                <a:gd name="connsiteX35" fmla="*/ 552450 w 936625"/>
                <a:gd name="connsiteY35" fmla="*/ 727075 h 796925"/>
                <a:gd name="connsiteX36" fmla="*/ 488950 w 936625"/>
                <a:gd name="connsiteY36" fmla="*/ 682625 h 796925"/>
                <a:gd name="connsiteX37" fmla="*/ 438150 w 936625"/>
                <a:gd name="connsiteY37" fmla="*/ 714375 h 796925"/>
                <a:gd name="connsiteX38" fmla="*/ 409575 w 936625"/>
                <a:gd name="connsiteY38" fmla="*/ 758825 h 796925"/>
                <a:gd name="connsiteX39" fmla="*/ 349250 w 936625"/>
                <a:gd name="connsiteY39" fmla="*/ 774700 h 796925"/>
                <a:gd name="connsiteX40" fmla="*/ 317500 w 936625"/>
                <a:gd name="connsiteY40" fmla="*/ 784225 h 796925"/>
                <a:gd name="connsiteX41" fmla="*/ 260350 w 936625"/>
                <a:gd name="connsiteY41" fmla="*/ 796925 h 796925"/>
                <a:gd name="connsiteX42" fmla="*/ 285750 w 936625"/>
                <a:gd name="connsiteY42" fmla="*/ 701675 h 796925"/>
                <a:gd name="connsiteX43" fmla="*/ 244475 w 936625"/>
                <a:gd name="connsiteY43" fmla="*/ 679450 h 796925"/>
                <a:gd name="connsiteX44" fmla="*/ 187325 w 936625"/>
                <a:gd name="connsiteY44" fmla="*/ 628650 h 796925"/>
                <a:gd name="connsiteX45" fmla="*/ 117475 w 936625"/>
                <a:gd name="connsiteY45" fmla="*/ 644525 h 796925"/>
                <a:gd name="connsiteX46" fmla="*/ 98425 w 936625"/>
                <a:gd name="connsiteY46" fmla="*/ 695325 h 79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36625" h="796925">
                  <a:moveTo>
                    <a:pt x="98425" y="695325"/>
                  </a:moveTo>
                  <a:lnTo>
                    <a:pt x="22225" y="625475"/>
                  </a:lnTo>
                  <a:lnTo>
                    <a:pt x="0" y="571500"/>
                  </a:lnTo>
                  <a:lnTo>
                    <a:pt x="6350" y="555625"/>
                  </a:lnTo>
                  <a:lnTo>
                    <a:pt x="76200" y="565150"/>
                  </a:lnTo>
                  <a:lnTo>
                    <a:pt x="149225" y="568325"/>
                  </a:lnTo>
                  <a:lnTo>
                    <a:pt x="187325" y="561975"/>
                  </a:lnTo>
                  <a:lnTo>
                    <a:pt x="193675" y="514350"/>
                  </a:lnTo>
                  <a:lnTo>
                    <a:pt x="133350" y="457200"/>
                  </a:lnTo>
                  <a:lnTo>
                    <a:pt x="215900" y="346075"/>
                  </a:lnTo>
                  <a:lnTo>
                    <a:pt x="301625" y="285750"/>
                  </a:lnTo>
                  <a:lnTo>
                    <a:pt x="320675" y="234950"/>
                  </a:lnTo>
                  <a:lnTo>
                    <a:pt x="381000" y="238125"/>
                  </a:lnTo>
                  <a:lnTo>
                    <a:pt x="412750" y="212725"/>
                  </a:lnTo>
                  <a:lnTo>
                    <a:pt x="425450" y="177800"/>
                  </a:lnTo>
                  <a:lnTo>
                    <a:pt x="450850" y="149225"/>
                  </a:lnTo>
                  <a:lnTo>
                    <a:pt x="571500" y="158750"/>
                  </a:lnTo>
                  <a:lnTo>
                    <a:pt x="609600" y="104775"/>
                  </a:lnTo>
                  <a:lnTo>
                    <a:pt x="698500" y="117475"/>
                  </a:lnTo>
                  <a:lnTo>
                    <a:pt x="720725" y="142875"/>
                  </a:lnTo>
                  <a:lnTo>
                    <a:pt x="781050" y="101600"/>
                  </a:lnTo>
                  <a:lnTo>
                    <a:pt x="809625" y="111125"/>
                  </a:lnTo>
                  <a:lnTo>
                    <a:pt x="796925" y="73025"/>
                  </a:lnTo>
                  <a:lnTo>
                    <a:pt x="727075" y="0"/>
                  </a:lnTo>
                  <a:lnTo>
                    <a:pt x="917575" y="3175"/>
                  </a:lnTo>
                  <a:lnTo>
                    <a:pt x="936625" y="136525"/>
                  </a:lnTo>
                  <a:lnTo>
                    <a:pt x="936625" y="282575"/>
                  </a:lnTo>
                  <a:lnTo>
                    <a:pt x="850900" y="298450"/>
                  </a:lnTo>
                  <a:lnTo>
                    <a:pt x="796925" y="330200"/>
                  </a:lnTo>
                  <a:lnTo>
                    <a:pt x="790575" y="393700"/>
                  </a:lnTo>
                  <a:cubicBezTo>
                    <a:pt x="789517" y="446617"/>
                    <a:pt x="788458" y="499533"/>
                    <a:pt x="787400" y="552450"/>
                  </a:cubicBezTo>
                  <a:lnTo>
                    <a:pt x="758825" y="679450"/>
                  </a:lnTo>
                  <a:lnTo>
                    <a:pt x="749300" y="704850"/>
                  </a:lnTo>
                  <a:lnTo>
                    <a:pt x="666750" y="720725"/>
                  </a:lnTo>
                  <a:lnTo>
                    <a:pt x="615950" y="736600"/>
                  </a:lnTo>
                  <a:lnTo>
                    <a:pt x="552450" y="727075"/>
                  </a:lnTo>
                  <a:lnTo>
                    <a:pt x="488950" y="682625"/>
                  </a:lnTo>
                  <a:lnTo>
                    <a:pt x="438150" y="714375"/>
                  </a:lnTo>
                  <a:lnTo>
                    <a:pt x="409575" y="758825"/>
                  </a:lnTo>
                  <a:lnTo>
                    <a:pt x="349250" y="774700"/>
                  </a:lnTo>
                  <a:lnTo>
                    <a:pt x="317500" y="784225"/>
                  </a:lnTo>
                  <a:lnTo>
                    <a:pt x="260350" y="796925"/>
                  </a:lnTo>
                  <a:lnTo>
                    <a:pt x="285750" y="701675"/>
                  </a:lnTo>
                  <a:lnTo>
                    <a:pt x="244475" y="679450"/>
                  </a:lnTo>
                  <a:lnTo>
                    <a:pt x="187325" y="628650"/>
                  </a:lnTo>
                  <a:lnTo>
                    <a:pt x="117475" y="644525"/>
                  </a:lnTo>
                  <a:lnTo>
                    <a:pt x="98425" y="69532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3178176" y="1929931"/>
              <a:ext cx="1863725" cy="2529220"/>
            </a:xfrm>
            <a:custGeom>
              <a:avLst/>
              <a:gdLst>
                <a:gd name="connsiteX0" fmla="*/ 1530350 w 1863725"/>
                <a:gd name="connsiteY0" fmla="*/ 0 h 1847850"/>
                <a:gd name="connsiteX1" fmla="*/ 917575 w 1863725"/>
                <a:gd name="connsiteY1" fmla="*/ 114300 h 1847850"/>
                <a:gd name="connsiteX2" fmla="*/ 930275 w 1863725"/>
                <a:gd name="connsiteY2" fmla="*/ 142875 h 1847850"/>
                <a:gd name="connsiteX3" fmla="*/ 892175 w 1863725"/>
                <a:gd name="connsiteY3" fmla="*/ 171450 h 1847850"/>
                <a:gd name="connsiteX4" fmla="*/ 844550 w 1863725"/>
                <a:gd name="connsiteY4" fmla="*/ 190500 h 1847850"/>
                <a:gd name="connsiteX5" fmla="*/ 692150 w 1863725"/>
                <a:gd name="connsiteY5" fmla="*/ 361950 h 1847850"/>
                <a:gd name="connsiteX6" fmla="*/ 581025 w 1863725"/>
                <a:gd name="connsiteY6" fmla="*/ 460375 h 1847850"/>
                <a:gd name="connsiteX7" fmla="*/ 488950 w 1863725"/>
                <a:gd name="connsiteY7" fmla="*/ 523875 h 1847850"/>
                <a:gd name="connsiteX8" fmla="*/ 504825 w 1863725"/>
                <a:gd name="connsiteY8" fmla="*/ 568325 h 1847850"/>
                <a:gd name="connsiteX9" fmla="*/ 520700 w 1863725"/>
                <a:gd name="connsiteY9" fmla="*/ 603250 h 1847850"/>
                <a:gd name="connsiteX10" fmla="*/ 523875 w 1863725"/>
                <a:gd name="connsiteY10" fmla="*/ 638175 h 1847850"/>
                <a:gd name="connsiteX11" fmla="*/ 517525 w 1863725"/>
                <a:gd name="connsiteY11" fmla="*/ 682625 h 1847850"/>
                <a:gd name="connsiteX12" fmla="*/ 501650 w 1863725"/>
                <a:gd name="connsiteY12" fmla="*/ 704850 h 1847850"/>
                <a:gd name="connsiteX13" fmla="*/ 504825 w 1863725"/>
                <a:gd name="connsiteY13" fmla="*/ 742950 h 1847850"/>
                <a:gd name="connsiteX14" fmla="*/ 523875 w 1863725"/>
                <a:gd name="connsiteY14" fmla="*/ 806450 h 1847850"/>
                <a:gd name="connsiteX15" fmla="*/ 523875 w 1863725"/>
                <a:gd name="connsiteY15" fmla="*/ 806450 h 1847850"/>
                <a:gd name="connsiteX16" fmla="*/ 454025 w 1863725"/>
                <a:gd name="connsiteY16" fmla="*/ 844550 h 1847850"/>
                <a:gd name="connsiteX17" fmla="*/ 444500 w 1863725"/>
                <a:gd name="connsiteY17" fmla="*/ 882650 h 1847850"/>
                <a:gd name="connsiteX18" fmla="*/ 403225 w 1863725"/>
                <a:gd name="connsiteY18" fmla="*/ 920750 h 1847850"/>
                <a:gd name="connsiteX19" fmla="*/ 371475 w 1863725"/>
                <a:gd name="connsiteY19" fmla="*/ 933450 h 1847850"/>
                <a:gd name="connsiteX20" fmla="*/ 355600 w 1863725"/>
                <a:gd name="connsiteY20" fmla="*/ 974725 h 1847850"/>
                <a:gd name="connsiteX21" fmla="*/ 320675 w 1863725"/>
                <a:gd name="connsiteY21" fmla="*/ 1025525 h 1847850"/>
                <a:gd name="connsiteX22" fmla="*/ 238125 w 1863725"/>
                <a:gd name="connsiteY22" fmla="*/ 1089025 h 1847850"/>
                <a:gd name="connsiteX23" fmla="*/ 152400 w 1863725"/>
                <a:gd name="connsiteY23" fmla="*/ 1108075 h 1847850"/>
                <a:gd name="connsiteX24" fmla="*/ 101600 w 1863725"/>
                <a:gd name="connsiteY24" fmla="*/ 1092200 h 1847850"/>
                <a:gd name="connsiteX25" fmla="*/ 44450 w 1863725"/>
                <a:gd name="connsiteY25" fmla="*/ 1139825 h 1847850"/>
                <a:gd name="connsiteX26" fmla="*/ 3175 w 1863725"/>
                <a:gd name="connsiteY26" fmla="*/ 1231900 h 1847850"/>
                <a:gd name="connsiteX27" fmla="*/ 0 w 1863725"/>
                <a:gd name="connsiteY27" fmla="*/ 1308100 h 1847850"/>
                <a:gd name="connsiteX28" fmla="*/ 12700 w 1863725"/>
                <a:gd name="connsiteY28" fmla="*/ 1412875 h 1847850"/>
                <a:gd name="connsiteX29" fmla="*/ 25400 w 1863725"/>
                <a:gd name="connsiteY29" fmla="*/ 1565275 h 1847850"/>
                <a:gd name="connsiteX30" fmla="*/ 15875 w 1863725"/>
                <a:gd name="connsiteY30" fmla="*/ 1657350 h 1847850"/>
                <a:gd name="connsiteX31" fmla="*/ 149225 w 1863725"/>
                <a:gd name="connsiteY31" fmla="*/ 1793875 h 1847850"/>
                <a:gd name="connsiteX32" fmla="*/ 215900 w 1863725"/>
                <a:gd name="connsiteY32" fmla="*/ 1828800 h 1847850"/>
                <a:gd name="connsiteX33" fmla="*/ 276225 w 1863725"/>
                <a:gd name="connsiteY33" fmla="*/ 1847850 h 1847850"/>
                <a:gd name="connsiteX34" fmla="*/ 390525 w 1863725"/>
                <a:gd name="connsiteY34" fmla="*/ 1831975 h 1847850"/>
                <a:gd name="connsiteX35" fmla="*/ 431800 w 1863725"/>
                <a:gd name="connsiteY35" fmla="*/ 1790700 h 1847850"/>
                <a:gd name="connsiteX36" fmla="*/ 441325 w 1863725"/>
                <a:gd name="connsiteY36" fmla="*/ 1727200 h 1847850"/>
                <a:gd name="connsiteX37" fmla="*/ 447675 w 1863725"/>
                <a:gd name="connsiteY37" fmla="*/ 1663700 h 1847850"/>
                <a:gd name="connsiteX38" fmla="*/ 428625 w 1863725"/>
                <a:gd name="connsiteY38" fmla="*/ 1625600 h 1847850"/>
                <a:gd name="connsiteX39" fmla="*/ 498475 w 1863725"/>
                <a:gd name="connsiteY39" fmla="*/ 1581150 h 1847850"/>
                <a:gd name="connsiteX40" fmla="*/ 552450 w 1863725"/>
                <a:gd name="connsiteY40" fmla="*/ 1600200 h 1847850"/>
                <a:gd name="connsiteX41" fmla="*/ 635000 w 1863725"/>
                <a:gd name="connsiteY41" fmla="*/ 1552575 h 1847850"/>
                <a:gd name="connsiteX42" fmla="*/ 663575 w 1863725"/>
                <a:gd name="connsiteY42" fmla="*/ 1517650 h 1847850"/>
                <a:gd name="connsiteX43" fmla="*/ 650875 w 1863725"/>
                <a:gd name="connsiteY43" fmla="*/ 1470025 h 1847850"/>
                <a:gd name="connsiteX44" fmla="*/ 631825 w 1863725"/>
                <a:gd name="connsiteY44" fmla="*/ 1438275 h 1847850"/>
                <a:gd name="connsiteX45" fmla="*/ 663575 w 1863725"/>
                <a:gd name="connsiteY45" fmla="*/ 1260475 h 1847850"/>
                <a:gd name="connsiteX46" fmla="*/ 749300 w 1863725"/>
                <a:gd name="connsiteY46" fmla="*/ 1238250 h 1847850"/>
                <a:gd name="connsiteX47" fmla="*/ 736600 w 1863725"/>
                <a:gd name="connsiteY47" fmla="*/ 1177925 h 1847850"/>
                <a:gd name="connsiteX48" fmla="*/ 790575 w 1863725"/>
                <a:gd name="connsiteY48" fmla="*/ 1149350 h 1847850"/>
                <a:gd name="connsiteX49" fmla="*/ 863600 w 1863725"/>
                <a:gd name="connsiteY49" fmla="*/ 1041400 h 1847850"/>
                <a:gd name="connsiteX50" fmla="*/ 920750 w 1863725"/>
                <a:gd name="connsiteY50" fmla="*/ 996950 h 1847850"/>
                <a:gd name="connsiteX51" fmla="*/ 981075 w 1863725"/>
                <a:gd name="connsiteY51" fmla="*/ 1016000 h 1847850"/>
                <a:gd name="connsiteX52" fmla="*/ 981075 w 1863725"/>
                <a:gd name="connsiteY52" fmla="*/ 1016000 h 1847850"/>
                <a:gd name="connsiteX53" fmla="*/ 1117600 w 1863725"/>
                <a:gd name="connsiteY53" fmla="*/ 965200 h 1847850"/>
                <a:gd name="connsiteX54" fmla="*/ 1177925 w 1863725"/>
                <a:gd name="connsiteY54" fmla="*/ 958850 h 1847850"/>
                <a:gd name="connsiteX55" fmla="*/ 1247775 w 1863725"/>
                <a:gd name="connsiteY55" fmla="*/ 920750 h 1847850"/>
                <a:gd name="connsiteX56" fmla="*/ 1311275 w 1863725"/>
                <a:gd name="connsiteY56" fmla="*/ 923925 h 1847850"/>
                <a:gd name="connsiteX57" fmla="*/ 1403350 w 1863725"/>
                <a:gd name="connsiteY57" fmla="*/ 914400 h 1847850"/>
                <a:gd name="connsiteX58" fmla="*/ 1428750 w 1863725"/>
                <a:gd name="connsiteY58" fmla="*/ 857250 h 1847850"/>
                <a:gd name="connsiteX59" fmla="*/ 1435100 w 1863725"/>
                <a:gd name="connsiteY59" fmla="*/ 790575 h 1847850"/>
                <a:gd name="connsiteX60" fmla="*/ 1508125 w 1863725"/>
                <a:gd name="connsiteY60" fmla="*/ 762000 h 1847850"/>
                <a:gd name="connsiteX61" fmla="*/ 1587500 w 1863725"/>
                <a:gd name="connsiteY61" fmla="*/ 723900 h 1847850"/>
                <a:gd name="connsiteX62" fmla="*/ 1676400 w 1863725"/>
                <a:gd name="connsiteY62" fmla="*/ 660400 h 1847850"/>
                <a:gd name="connsiteX63" fmla="*/ 1762125 w 1863725"/>
                <a:gd name="connsiteY63" fmla="*/ 644525 h 1847850"/>
                <a:gd name="connsiteX64" fmla="*/ 1828800 w 1863725"/>
                <a:gd name="connsiteY64" fmla="*/ 596900 h 1847850"/>
                <a:gd name="connsiteX65" fmla="*/ 1863725 w 1863725"/>
                <a:gd name="connsiteY65" fmla="*/ 549275 h 1847850"/>
                <a:gd name="connsiteX66" fmla="*/ 1844675 w 1863725"/>
                <a:gd name="connsiteY66" fmla="*/ 450850 h 1847850"/>
                <a:gd name="connsiteX67" fmla="*/ 1778000 w 1863725"/>
                <a:gd name="connsiteY67" fmla="*/ 454025 h 1847850"/>
                <a:gd name="connsiteX68" fmla="*/ 1730375 w 1863725"/>
                <a:gd name="connsiteY68" fmla="*/ 390525 h 1847850"/>
                <a:gd name="connsiteX69" fmla="*/ 1736725 w 1863725"/>
                <a:gd name="connsiteY69" fmla="*/ 263525 h 1847850"/>
                <a:gd name="connsiteX70" fmla="*/ 1530350 w 1863725"/>
                <a:gd name="connsiteY70" fmla="*/ 0 h 18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863725" h="1847850">
                  <a:moveTo>
                    <a:pt x="1530350" y="0"/>
                  </a:moveTo>
                  <a:lnTo>
                    <a:pt x="917575" y="114300"/>
                  </a:lnTo>
                  <a:lnTo>
                    <a:pt x="930275" y="142875"/>
                  </a:lnTo>
                  <a:lnTo>
                    <a:pt x="892175" y="171450"/>
                  </a:lnTo>
                  <a:lnTo>
                    <a:pt x="844550" y="190500"/>
                  </a:lnTo>
                  <a:lnTo>
                    <a:pt x="692150" y="361950"/>
                  </a:lnTo>
                  <a:lnTo>
                    <a:pt x="581025" y="460375"/>
                  </a:lnTo>
                  <a:lnTo>
                    <a:pt x="488950" y="523875"/>
                  </a:lnTo>
                  <a:lnTo>
                    <a:pt x="504825" y="568325"/>
                  </a:lnTo>
                  <a:lnTo>
                    <a:pt x="520700" y="603250"/>
                  </a:lnTo>
                  <a:lnTo>
                    <a:pt x="523875" y="638175"/>
                  </a:lnTo>
                  <a:lnTo>
                    <a:pt x="517525" y="682625"/>
                  </a:lnTo>
                  <a:lnTo>
                    <a:pt x="501650" y="704850"/>
                  </a:lnTo>
                  <a:lnTo>
                    <a:pt x="504825" y="742950"/>
                  </a:lnTo>
                  <a:lnTo>
                    <a:pt x="523875" y="806450"/>
                  </a:lnTo>
                  <a:lnTo>
                    <a:pt x="523875" y="806450"/>
                  </a:lnTo>
                  <a:lnTo>
                    <a:pt x="454025" y="844550"/>
                  </a:lnTo>
                  <a:lnTo>
                    <a:pt x="444500" y="882650"/>
                  </a:lnTo>
                  <a:lnTo>
                    <a:pt x="403225" y="920750"/>
                  </a:lnTo>
                  <a:lnTo>
                    <a:pt x="371475" y="933450"/>
                  </a:lnTo>
                  <a:lnTo>
                    <a:pt x="355600" y="974725"/>
                  </a:lnTo>
                  <a:lnTo>
                    <a:pt x="320675" y="1025525"/>
                  </a:lnTo>
                  <a:lnTo>
                    <a:pt x="238125" y="1089025"/>
                  </a:lnTo>
                  <a:lnTo>
                    <a:pt x="152400" y="1108075"/>
                  </a:lnTo>
                  <a:lnTo>
                    <a:pt x="101600" y="1092200"/>
                  </a:lnTo>
                  <a:lnTo>
                    <a:pt x="44450" y="1139825"/>
                  </a:lnTo>
                  <a:lnTo>
                    <a:pt x="3175" y="1231900"/>
                  </a:lnTo>
                  <a:lnTo>
                    <a:pt x="0" y="1308100"/>
                  </a:lnTo>
                  <a:lnTo>
                    <a:pt x="12700" y="1412875"/>
                  </a:lnTo>
                  <a:lnTo>
                    <a:pt x="25400" y="1565275"/>
                  </a:lnTo>
                  <a:lnTo>
                    <a:pt x="15875" y="1657350"/>
                  </a:lnTo>
                  <a:lnTo>
                    <a:pt x="149225" y="1793875"/>
                  </a:lnTo>
                  <a:lnTo>
                    <a:pt x="215900" y="1828800"/>
                  </a:lnTo>
                  <a:lnTo>
                    <a:pt x="276225" y="1847850"/>
                  </a:lnTo>
                  <a:lnTo>
                    <a:pt x="390525" y="1831975"/>
                  </a:lnTo>
                  <a:lnTo>
                    <a:pt x="431800" y="1790700"/>
                  </a:lnTo>
                  <a:lnTo>
                    <a:pt x="441325" y="1727200"/>
                  </a:lnTo>
                  <a:lnTo>
                    <a:pt x="447675" y="1663700"/>
                  </a:lnTo>
                  <a:lnTo>
                    <a:pt x="428625" y="1625600"/>
                  </a:lnTo>
                  <a:lnTo>
                    <a:pt x="498475" y="1581150"/>
                  </a:lnTo>
                  <a:lnTo>
                    <a:pt x="552450" y="1600200"/>
                  </a:lnTo>
                  <a:lnTo>
                    <a:pt x="635000" y="1552575"/>
                  </a:lnTo>
                  <a:lnTo>
                    <a:pt x="663575" y="1517650"/>
                  </a:lnTo>
                  <a:lnTo>
                    <a:pt x="650875" y="1470025"/>
                  </a:lnTo>
                  <a:lnTo>
                    <a:pt x="631825" y="1438275"/>
                  </a:lnTo>
                  <a:lnTo>
                    <a:pt x="663575" y="1260475"/>
                  </a:lnTo>
                  <a:lnTo>
                    <a:pt x="749300" y="1238250"/>
                  </a:lnTo>
                  <a:lnTo>
                    <a:pt x="736600" y="1177925"/>
                  </a:lnTo>
                  <a:lnTo>
                    <a:pt x="790575" y="1149350"/>
                  </a:lnTo>
                  <a:lnTo>
                    <a:pt x="863600" y="1041400"/>
                  </a:lnTo>
                  <a:lnTo>
                    <a:pt x="920750" y="996950"/>
                  </a:lnTo>
                  <a:lnTo>
                    <a:pt x="981075" y="1016000"/>
                  </a:lnTo>
                  <a:lnTo>
                    <a:pt x="981075" y="1016000"/>
                  </a:lnTo>
                  <a:lnTo>
                    <a:pt x="1117600" y="965200"/>
                  </a:lnTo>
                  <a:lnTo>
                    <a:pt x="1177925" y="958850"/>
                  </a:lnTo>
                  <a:lnTo>
                    <a:pt x="1247775" y="920750"/>
                  </a:lnTo>
                  <a:lnTo>
                    <a:pt x="1311275" y="923925"/>
                  </a:lnTo>
                  <a:lnTo>
                    <a:pt x="1403350" y="914400"/>
                  </a:lnTo>
                  <a:lnTo>
                    <a:pt x="1428750" y="857250"/>
                  </a:lnTo>
                  <a:lnTo>
                    <a:pt x="1435100" y="790575"/>
                  </a:lnTo>
                  <a:lnTo>
                    <a:pt x="1508125" y="762000"/>
                  </a:lnTo>
                  <a:lnTo>
                    <a:pt x="1587500" y="723900"/>
                  </a:lnTo>
                  <a:lnTo>
                    <a:pt x="1676400" y="660400"/>
                  </a:lnTo>
                  <a:lnTo>
                    <a:pt x="1762125" y="644525"/>
                  </a:lnTo>
                  <a:lnTo>
                    <a:pt x="1828800" y="596900"/>
                  </a:lnTo>
                  <a:lnTo>
                    <a:pt x="1863725" y="549275"/>
                  </a:lnTo>
                  <a:lnTo>
                    <a:pt x="1844675" y="450850"/>
                  </a:lnTo>
                  <a:lnTo>
                    <a:pt x="1778000" y="454025"/>
                  </a:lnTo>
                  <a:lnTo>
                    <a:pt x="1730375" y="390525"/>
                  </a:lnTo>
                  <a:lnTo>
                    <a:pt x="1736725" y="263525"/>
                  </a:lnTo>
                  <a:lnTo>
                    <a:pt x="1530350" y="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511301" y="4259248"/>
              <a:ext cx="1149350" cy="1725258"/>
            </a:xfrm>
            <a:custGeom>
              <a:avLst/>
              <a:gdLst>
                <a:gd name="connsiteX0" fmla="*/ 355600 w 1149350"/>
                <a:gd name="connsiteY0" fmla="*/ 1260475 h 1260475"/>
                <a:gd name="connsiteX1" fmla="*/ 203200 w 1149350"/>
                <a:gd name="connsiteY1" fmla="*/ 1168400 h 1260475"/>
                <a:gd name="connsiteX2" fmla="*/ 95250 w 1149350"/>
                <a:gd name="connsiteY2" fmla="*/ 1066800 h 1260475"/>
                <a:gd name="connsiteX3" fmla="*/ 28575 w 1149350"/>
                <a:gd name="connsiteY3" fmla="*/ 1012825 h 1260475"/>
                <a:gd name="connsiteX4" fmla="*/ 15875 w 1149350"/>
                <a:gd name="connsiteY4" fmla="*/ 955675 h 1260475"/>
                <a:gd name="connsiteX5" fmla="*/ 0 w 1149350"/>
                <a:gd name="connsiteY5" fmla="*/ 895350 h 1260475"/>
                <a:gd name="connsiteX6" fmla="*/ 79375 w 1149350"/>
                <a:gd name="connsiteY6" fmla="*/ 889000 h 1260475"/>
                <a:gd name="connsiteX7" fmla="*/ 114300 w 1149350"/>
                <a:gd name="connsiteY7" fmla="*/ 889000 h 1260475"/>
                <a:gd name="connsiteX8" fmla="*/ 155575 w 1149350"/>
                <a:gd name="connsiteY8" fmla="*/ 904875 h 1260475"/>
                <a:gd name="connsiteX9" fmla="*/ 212725 w 1149350"/>
                <a:gd name="connsiteY9" fmla="*/ 882650 h 1260475"/>
                <a:gd name="connsiteX10" fmla="*/ 269875 w 1149350"/>
                <a:gd name="connsiteY10" fmla="*/ 825500 h 1260475"/>
                <a:gd name="connsiteX11" fmla="*/ 298450 w 1149350"/>
                <a:gd name="connsiteY11" fmla="*/ 723900 h 1260475"/>
                <a:gd name="connsiteX12" fmla="*/ 292100 w 1149350"/>
                <a:gd name="connsiteY12" fmla="*/ 679450 h 1260475"/>
                <a:gd name="connsiteX13" fmla="*/ 250825 w 1149350"/>
                <a:gd name="connsiteY13" fmla="*/ 654050 h 1260475"/>
                <a:gd name="connsiteX14" fmla="*/ 327025 w 1149350"/>
                <a:gd name="connsiteY14" fmla="*/ 619125 h 1260475"/>
                <a:gd name="connsiteX15" fmla="*/ 323850 w 1149350"/>
                <a:gd name="connsiteY15" fmla="*/ 561975 h 1260475"/>
                <a:gd name="connsiteX16" fmla="*/ 307975 w 1149350"/>
                <a:gd name="connsiteY16" fmla="*/ 508000 h 1260475"/>
                <a:gd name="connsiteX17" fmla="*/ 349250 w 1149350"/>
                <a:gd name="connsiteY17" fmla="*/ 431800 h 1260475"/>
                <a:gd name="connsiteX18" fmla="*/ 409575 w 1149350"/>
                <a:gd name="connsiteY18" fmla="*/ 342900 h 1260475"/>
                <a:gd name="connsiteX19" fmla="*/ 444500 w 1149350"/>
                <a:gd name="connsiteY19" fmla="*/ 273050 h 1260475"/>
                <a:gd name="connsiteX20" fmla="*/ 476250 w 1149350"/>
                <a:gd name="connsiteY20" fmla="*/ 200025 h 1260475"/>
                <a:gd name="connsiteX21" fmla="*/ 508000 w 1149350"/>
                <a:gd name="connsiteY21" fmla="*/ 155575 h 1260475"/>
                <a:gd name="connsiteX22" fmla="*/ 577850 w 1149350"/>
                <a:gd name="connsiteY22" fmla="*/ 117475 h 1260475"/>
                <a:gd name="connsiteX23" fmla="*/ 657225 w 1149350"/>
                <a:gd name="connsiteY23" fmla="*/ 79375 h 1260475"/>
                <a:gd name="connsiteX24" fmla="*/ 733425 w 1149350"/>
                <a:gd name="connsiteY24" fmla="*/ 38100 h 1260475"/>
                <a:gd name="connsiteX25" fmla="*/ 758825 w 1149350"/>
                <a:gd name="connsiteY25" fmla="*/ 0 h 1260475"/>
                <a:gd name="connsiteX26" fmla="*/ 809625 w 1149350"/>
                <a:gd name="connsiteY26" fmla="*/ 3175 h 1260475"/>
                <a:gd name="connsiteX27" fmla="*/ 803275 w 1149350"/>
                <a:gd name="connsiteY27" fmla="*/ 82550 h 1260475"/>
                <a:gd name="connsiteX28" fmla="*/ 809625 w 1149350"/>
                <a:gd name="connsiteY28" fmla="*/ 139700 h 1260475"/>
                <a:gd name="connsiteX29" fmla="*/ 850900 w 1149350"/>
                <a:gd name="connsiteY29" fmla="*/ 228600 h 1260475"/>
                <a:gd name="connsiteX30" fmla="*/ 879475 w 1149350"/>
                <a:gd name="connsiteY30" fmla="*/ 244475 h 1260475"/>
                <a:gd name="connsiteX31" fmla="*/ 939800 w 1149350"/>
                <a:gd name="connsiteY31" fmla="*/ 206375 h 1260475"/>
                <a:gd name="connsiteX32" fmla="*/ 984250 w 1149350"/>
                <a:gd name="connsiteY32" fmla="*/ 203200 h 1260475"/>
                <a:gd name="connsiteX33" fmla="*/ 971550 w 1149350"/>
                <a:gd name="connsiteY33" fmla="*/ 263525 h 1260475"/>
                <a:gd name="connsiteX34" fmla="*/ 962025 w 1149350"/>
                <a:gd name="connsiteY34" fmla="*/ 327025 h 1260475"/>
                <a:gd name="connsiteX35" fmla="*/ 968375 w 1149350"/>
                <a:gd name="connsiteY35" fmla="*/ 355600 h 1260475"/>
                <a:gd name="connsiteX36" fmla="*/ 987425 w 1149350"/>
                <a:gd name="connsiteY36" fmla="*/ 403225 h 1260475"/>
                <a:gd name="connsiteX37" fmla="*/ 1057275 w 1149350"/>
                <a:gd name="connsiteY37" fmla="*/ 422275 h 1260475"/>
                <a:gd name="connsiteX38" fmla="*/ 1069975 w 1149350"/>
                <a:gd name="connsiteY38" fmla="*/ 457200 h 1260475"/>
                <a:gd name="connsiteX39" fmla="*/ 1060450 w 1149350"/>
                <a:gd name="connsiteY39" fmla="*/ 546100 h 1260475"/>
                <a:gd name="connsiteX40" fmla="*/ 1111250 w 1149350"/>
                <a:gd name="connsiteY40" fmla="*/ 612775 h 1260475"/>
                <a:gd name="connsiteX41" fmla="*/ 1149350 w 1149350"/>
                <a:gd name="connsiteY41" fmla="*/ 666750 h 1260475"/>
                <a:gd name="connsiteX42" fmla="*/ 1120775 w 1149350"/>
                <a:gd name="connsiteY42" fmla="*/ 698500 h 1260475"/>
                <a:gd name="connsiteX43" fmla="*/ 1060450 w 1149350"/>
                <a:gd name="connsiteY43" fmla="*/ 717550 h 1260475"/>
                <a:gd name="connsiteX44" fmla="*/ 974725 w 1149350"/>
                <a:gd name="connsiteY44" fmla="*/ 733425 h 1260475"/>
                <a:gd name="connsiteX45" fmla="*/ 933450 w 1149350"/>
                <a:gd name="connsiteY45" fmla="*/ 752475 h 1260475"/>
                <a:gd name="connsiteX46" fmla="*/ 863600 w 1149350"/>
                <a:gd name="connsiteY46" fmla="*/ 752475 h 1260475"/>
                <a:gd name="connsiteX47" fmla="*/ 806450 w 1149350"/>
                <a:gd name="connsiteY47" fmla="*/ 730250 h 1260475"/>
                <a:gd name="connsiteX48" fmla="*/ 641350 w 1149350"/>
                <a:gd name="connsiteY48" fmla="*/ 730250 h 1260475"/>
                <a:gd name="connsiteX49" fmla="*/ 574675 w 1149350"/>
                <a:gd name="connsiteY49" fmla="*/ 752475 h 1260475"/>
                <a:gd name="connsiteX50" fmla="*/ 546100 w 1149350"/>
                <a:gd name="connsiteY50" fmla="*/ 809625 h 1260475"/>
                <a:gd name="connsiteX51" fmla="*/ 574675 w 1149350"/>
                <a:gd name="connsiteY51" fmla="*/ 831850 h 1260475"/>
                <a:gd name="connsiteX52" fmla="*/ 558800 w 1149350"/>
                <a:gd name="connsiteY52" fmla="*/ 876300 h 1260475"/>
                <a:gd name="connsiteX53" fmla="*/ 511175 w 1149350"/>
                <a:gd name="connsiteY53" fmla="*/ 920750 h 1260475"/>
                <a:gd name="connsiteX54" fmla="*/ 438150 w 1149350"/>
                <a:gd name="connsiteY54" fmla="*/ 952500 h 1260475"/>
                <a:gd name="connsiteX55" fmla="*/ 400050 w 1149350"/>
                <a:gd name="connsiteY55" fmla="*/ 1006475 h 1260475"/>
                <a:gd name="connsiteX56" fmla="*/ 403225 w 1149350"/>
                <a:gd name="connsiteY56" fmla="*/ 1082675 h 1260475"/>
                <a:gd name="connsiteX57" fmla="*/ 371475 w 1149350"/>
                <a:gd name="connsiteY57" fmla="*/ 1184275 h 1260475"/>
                <a:gd name="connsiteX58" fmla="*/ 355600 w 1149350"/>
                <a:gd name="connsiteY58" fmla="*/ 1260475 h 126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149350" h="1260475">
                  <a:moveTo>
                    <a:pt x="355600" y="1260475"/>
                  </a:moveTo>
                  <a:lnTo>
                    <a:pt x="203200" y="1168400"/>
                  </a:lnTo>
                  <a:lnTo>
                    <a:pt x="95250" y="1066800"/>
                  </a:lnTo>
                  <a:lnTo>
                    <a:pt x="28575" y="1012825"/>
                  </a:lnTo>
                  <a:lnTo>
                    <a:pt x="15875" y="955675"/>
                  </a:lnTo>
                  <a:lnTo>
                    <a:pt x="0" y="895350"/>
                  </a:lnTo>
                  <a:lnTo>
                    <a:pt x="79375" y="889000"/>
                  </a:lnTo>
                  <a:lnTo>
                    <a:pt x="114300" y="889000"/>
                  </a:lnTo>
                  <a:lnTo>
                    <a:pt x="155575" y="904875"/>
                  </a:lnTo>
                  <a:lnTo>
                    <a:pt x="212725" y="882650"/>
                  </a:lnTo>
                  <a:lnTo>
                    <a:pt x="269875" y="825500"/>
                  </a:lnTo>
                  <a:lnTo>
                    <a:pt x="298450" y="723900"/>
                  </a:lnTo>
                  <a:lnTo>
                    <a:pt x="292100" y="679450"/>
                  </a:lnTo>
                  <a:lnTo>
                    <a:pt x="250825" y="654050"/>
                  </a:lnTo>
                  <a:lnTo>
                    <a:pt x="327025" y="619125"/>
                  </a:lnTo>
                  <a:lnTo>
                    <a:pt x="323850" y="561975"/>
                  </a:lnTo>
                  <a:lnTo>
                    <a:pt x="307975" y="508000"/>
                  </a:lnTo>
                  <a:lnTo>
                    <a:pt x="349250" y="431800"/>
                  </a:lnTo>
                  <a:lnTo>
                    <a:pt x="409575" y="342900"/>
                  </a:lnTo>
                  <a:lnTo>
                    <a:pt x="444500" y="273050"/>
                  </a:lnTo>
                  <a:lnTo>
                    <a:pt x="476250" y="200025"/>
                  </a:lnTo>
                  <a:lnTo>
                    <a:pt x="508000" y="155575"/>
                  </a:lnTo>
                  <a:lnTo>
                    <a:pt x="577850" y="117475"/>
                  </a:lnTo>
                  <a:lnTo>
                    <a:pt x="657225" y="79375"/>
                  </a:lnTo>
                  <a:lnTo>
                    <a:pt x="733425" y="38100"/>
                  </a:lnTo>
                  <a:lnTo>
                    <a:pt x="758825" y="0"/>
                  </a:lnTo>
                  <a:lnTo>
                    <a:pt x="809625" y="3175"/>
                  </a:lnTo>
                  <a:lnTo>
                    <a:pt x="803275" y="82550"/>
                  </a:lnTo>
                  <a:lnTo>
                    <a:pt x="809625" y="139700"/>
                  </a:lnTo>
                  <a:lnTo>
                    <a:pt x="850900" y="228600"/>
                  </a:lnTo>
                  <a:lnTo>
                    <a:pt x="879475" y="244475"/>
                  </a:lnTo>
                  <a:lnTo>
                    <a:pt x="939800" y="206375"/>
                  </a:lnTo>
                  <a:lnTo>
                    <a:pt x="984250" y="203200"/>
                  </a:lnTo>
                  <a:lnTo>
                    <a:pt x="971550" y="263525"/>
                  </a:lnTo>
                  <a:lnTo>
                    <a:pt x="962025" y="327025"/>
                  </a:lnTo>
                  <a:lnTo>
                    <a:pt x="968375" y="355600"/>
                  </a:lnTo>
                  <a:lnTo>
                    <a:pt x="987425" y="403225"/>
                  </a:lnTo>
                  <a:lnTo>
                    <a:pt x="1057275" y="422275"/>
                  </a:lnTo>
                  <a:lnTo>
                    <a:pt x="1069975" y="457200"/>
                  </a:lnTo>
                  <a:lnTo>
                    <a:pt x="1060450" y="546100"/>
                  </a:lnTo>
                  <a:lnTo>
                    <a:pt x="1111250" y="612775"/>
                  </a:lnTo>
                  <a:lnTo>
                    <a:pt x="1149350" y="666750"/>
                  </a:lnTo>
                  <a:lnTo>
                    <a:pt x="1120775" y="698500"/>
                  </a:lnTo>
                  <a:lnTo>
                    <a:pt x="1060450" y="717550"/>
                  </a:lnTo>
                  <a:lnTo>
                    <a:pt x="974725" y="733425"/>
                  </a:lnTo>
                  <a:lnTo>
                    <a:pt x="933450" y="752475"/>
                  </a:lnTo>
                  <a:lnTo>
                    <a:pt x="863600" y="752475"/>
                  </a:lnTo>
                  <a:lnTo>
                    <a:pt x="806450" y="730250"/>
                  </a:lnTo>
                  <a:lnTo>
                    <a:pt x="641350" y="730250"/>
                  </a:lnTo>
                  <a:lnTo>
                    <a:pt x="574675" y="752475"/>
                  </a:lnTo>
                  <a:lnTo>
                    <a:pt x="546100" y="809625"/>
                  </a:lnTo>
                  <a:lnTo>
                    <a:pt x="574675" y="831850"/>
                  </a:lnTo>
                  <a:lnTo>
                    <a:pt x="558800" y="876300"/>
                  </a:lnTo>
                  <a:lnTo>
                    <a:pt x="511175" y="920750"/>
                  </a:lnTo>
                  <a:lnTo>
                    <a:pt x="438150" y="952500"/>
                  </a:lnTo>
                  <a:lnTo>
                    <a:pt x="400050" y="1006475"/>
                  </a:lnTo>
                  <a:lnTo>
                    <a:pt x="403225" y="1082675"/>
                  </a:lnTo>
                  <a:lnTo>
                    <a:pt x="371475" y="1184275"/>
                  </a:lnTo>
                  <a:lnTo>
                    <a:pt x="355600" y="12604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965200" y="3998502"/>
              <a:ext cx="1035050" cy="1525354"/>
            </a:xfrm>
            <a:custGeom>
              <a:avLst/>
              <a:gdLst>
                <a:gd name="connsiteX0" fmla="*/ 866775 w 1035050"/>
                <a:gd name="connsiteY0" fmla="*/ 755650 h 1114425"/>
                <a:gd name="connsiteX1" fmla="*/ 815975 w 1035050"/>
                <a:gd name="connsiteY1" fmla="*/ 771525 h 1114425"/>
                <a:gd name="connsiteX2" fmla="*/ 742950 w 1035050"/>
                <a:gd name="connsiteY2" fmla="*/ 806450 h 1114425"/>
                <a:gd name="connsiteX3" fmla="*/ 688975 w 1035050"/>
                <a:gd name="connsiteY3" fmla="*/ 869950 h 1114425"/>
                <a:gd name="connsiteX4" fmla="*/ 584200 w 1035050"/>
                <a:gd name="connsiteY4" fmla="*/ 901700 h 1114425"/>
                <a:gd name="connsiteX5" fmla="*/ 508000 w 1035050"/>
                <a:gd name="connsiteY5" fmla="*/ 892175 h 1114425"/>
                <a:gd name="connsiteX6" fmla="*/ 419100 w 1035050"/>
                <a:gd name="connsiteY6" fmla="*/ 866775 h 1114425"/>
                <a:gd name="connsiteX7" fmla="*/ 396875 w 1035050"/>
                <a:gd name="connsiteY7" fmla="*/ 923925 h 1114425"/>
                <a:gd name="connsiteX8" fmla="*/ 387350 w 1035050"/>
                <a:gd name="connsiteY8" fmla="*/ 962025 h 1114425"/>
                <a:gd name="connsiteX9" fmla="*/ 34925 w 1035050"/>
                <a:gd name="connsiteY9" fmla="*/ 1114425 h 1114425"/>
                <a:gd name="connsiteX10" fmla="*/ 38100 w 1035050"/>
                <a:gd name="connsiteY10" fmla="*/ 666750 h 1114425"/>
                <a:gd name="connsiteX11" fmla="*/ 76200 w 1035050"/>
                <a:gd name="connsiteY11" fmla="*/ 660400 h 1114425"/>
                <a:gd name="connsiteX12" fmla="*/ 98425 w 1035050"/>
                <a:gd name="connsiteY12" fmla="*/ 669925 h 1114425"/>
                <a:gd name="connsiteX13" fmla="*/ 120650 w 1035050"/>
                <a:gd name="connsiteY13" fmla="*/ 660400 h 1114425"/>
                <a:gd name="connsiteX14" fmla="*/ 127000 w 1035050"/>
                <a:gd name="connsiteY14" fmla="*/ 612775 h 1114425"/>
                <a:gd name="connsiteX15" fmla="*/ 155575 w 1035050"/>
                <a:gd name="connsiteY15" fmla="*/ 593725 h 1114425"/>
                <a:gd name="connsiteX16" fmla="*/ 120650 w 1035050"/>
                <a:gd name="connsiteY16" fmla="*/ 501650 h 1114425"/>
                <a:gd name="connsiteX17" fmla="*/ 92075 w 1035050"/>
                <a:gd name="connsiteY17" fmla="*/ 498475 h 1114425"/>
                <a:gd name="connsiteX18" fmla="*/ 63500 w 1035050"/>
                <a:gd name="connsiteY18" fmla="*/ 508000 h 1114425"/>
                <a:gd name="connsiteX19" fmla="*/ 44450 w 1035050"/>
                <a:gd name="connsiteY19" fmla="*/ 523875 h 1114425"/>
                <a:gd name="connsiteX20" fmla="*/ 9525 w 1035050"/>
                <a:gd name="connsiteY20" fmla="*/ 377825 h 1114425"/>
                <a:gd name="connsiteX21" fmla="*/ 0 w 1035050"/>
                <a:gd name="connsiteY21" fmla="*/ 365125 h 1114425"/>
                <a:gd name="connsiteX22" fmla="*/ 19050 w 1035050"/>
                <a:gd name="connsiteY22" fmla="*/ 320675 h 1114425"/>
                <a:gd name="connsiteX23" fmla="*/ 53975 w 1035050"/>
                <a:gd name="connsiteY23" fmla="*/ 292100 h 1114425"/>
                <a:gd name="connsiteX24" fmla="*/ 117475 w 1035050"/>
                <a:gd name="connsiteY24" fmla="*/ 269875 h 1114425"/>
                <a:gd name="connsiteX25" fmla="*/ 212725 w 1035050"/>
                <a:gd name="connsiteY25" fmla="*/ 266700 h 1114425"/>
                <a:gd name="connsiteX26" fmla="*/ 269875 w 1035050"/>
                <a:gd name="connsiteY26" fmla="*/ 254000 h 1114425"/>
                <a:gd name="connsiteX27" fmla="*/ 295275 w 1035050"/>
                <a:gd name="connsiteY27" fmla="*/ 203200 h 1114425"/>
                <a:gd name="connsiteX28" fmla="*/ 307975 w 1035050"/>
                <a:gd name="connsiteY28" fmla="*/ 146050 h 1114425"/>
                <a:gd name="connsiteX29" fmla="*/ 349250 w 1035050"/>
                <a:gd name="connsiteY29" fmla="*/ 111125 h 1114425"/>
                <a:gd name="connsiteX30" fmla="*/ 409575 w 1035050"/>
                <a:gd name="connsiteY30" fmla="*/ 79375 h 1114425"/>
                <a:gd name="connsiteX31" fmla="*/ 476250 w 1035050"/>
                <a:gd name="connsiteY31" fmla="*/ 38100 h 1114425"/>
                <a:gd name="connsiteX32" fmla="*/ 533400 w 1035050"/>
                <a:gd name="connsiteY32" fmla="*/ 0 h 1114425"/>
                <a:gd name="connsiteX33" fmla="*/ 581025 w 1035050"/>
                <a:gd name="connsiteY33" fmla="*/ 6350 h 1114425"/>
                <a:gd name="connsiteX34" fmla="*/ 600075 w 1035050"/>
                <a:gd name="connsiteY34" fmla="*/ 63500 h 1114425"/>
                <a:gd name="connsiteX35" fmla="*/ 628650 w 1035050"/>
                <a:gd name="connsiteY35" fmla="*/ 66675 h 1114425"/>
                <a:gd name="connsiteX36" fmla="*/ 742950 w 1035050"/>
                <a:gd name="connsiteY36" fmla="*/ 41275 h 1114425"/>
                <a:gd name="connsiteX37" fmla="*/ 796925 w 1035050"/>
                <a:gd name="connsiteY37" fmla="*/ 66675 h 1114425"/>
                <a:gd name="connsiteX38" fmla="*/ 838200 w 1035050"/>
                <a:gd name="connsiteY38" fmla="*/ 127000 h 1114425"/>
                <a:gd name="connsiteX39" fmla="*/ 841375 w 1035050"/>
                <a:gd name="connsiteY39" fmla="*/ 177800 h 1114425"/>
                <a:gd name="connsiteX40" fmla="*/ 876300 w 1035050"/>
                <a:gd name="connsiteY40" fmla="*/ 228600 h 1114425"/>
                <a:gd name="connsiteX41" fmla="*/ 914400 w 1035050"/>
                <a:gd name="connsiteY41" fmla="*/ 257175 h 1114425"/>
                <a:gd name="connsiteX42" fmla="*/ 987425 w 1035050"/>
                <a:gd name="connsiteY42" fmla="*/ 279400 h 1114425"/>
                <a:gd name="connsiteX43" fmla="*/ 1031875 w 1035050"/>
                <a:gd name="connsiteY43" fmla="*/ 330200 h 1114425"/>
                <a:gd name="connsiteX44" fmla="*/ 1035050 w 1035050"/>
                <a:gd name="connsiteY44" fmla="*/ 374650 h 1114425"/>
                <a:gd name="connsiteX45" fmla="*/ 939800 w 1035050"/>
                <a:gd name="connsiteY45" fmla="*/ 558800 h 1114425"/>
                <a:gd name="connsiteX46" fmla="*/ 857250 w 1035050"/>
                <a:gd name="connsiteY46" fmla="*/ 692150 h 1114425"/>
                <a:gd name="connsiteX47" fmla="*/ 866775 w 1035050"/>
                <a:gd name="connsiteY47" fmla="*/ 75565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35050" h="1114425">
                  <a:moveTo>
                    <a:pt x="866775" y="755650"/>
                  </a:moveTo>
                  <a:lnTo>
                    <a:pt x="815975" y="771525"/>
                  </a:lnTo>
                  <a:lnTo>
                    <a:pt x="742950" y="806450"/>
                  </a:lnTo>
                  <a:lnTo>
                    <a:pt x="688975" y="869950"/>
                  </a:lnTo>
                  <a:lnTo>
                    <a:pt x="584200" y="901700"/>
                  </a:lnTo>
                  <a:lnTo>
                    <a:pt x="508000" y="892175"/>
                  </a:lnTo>
                  <a:lnTo>
                    <a:pt x="419100" y="866775"/>
                  </a:lnTo>
                  <a:lnTo>
                    <a:pt x="396875" y="923925"/>
                  </a:lnTo>
                  <a:lnTo>
                    <a:pt x="387350" y="962025"/>
                  </a:lnTo>
                  <a:lnTo>
                    <a:pt x="34925" y="1114425"/>
                  </a:lnTo>
                  <a:cubicBezTo>
                    <a:pt x="35983" y="965200"/>
                    <a:pt x="37042" y="815975"/>
                    <a:pt x="38100" y="666750"/>
                  </a:cubicBezTo>
                  <a:lnTo>
                    <a:pt x="76200" y="660400"/>
                  </a:lnTo>
                  <a:lnTo>
                    <a:pt x="98425" y="669925"/>
                  </a:lnTo>
                  <a:lnTo>
                    <a:pt x="120650" y="660400"/>
                  </a:lnTo>
                  <a:lnTo>
                    <a:pt x="127000" y="612775"/>
                  </a:lnTo>
                  <a:lnTo>
                    <a:pt x="155575" y="593725"/>
                  </a:lnTo>
                  <a:lnTo>
                    <a:pt x="120650" y="501650"/>
                  </a:lnTo>
                  <a:lnTo>
                    <a:pt x="92075" y="498475"/>
                  </a:lnTo>
                  <a:lnTo>
                    <a:pt x="63500" y="508000"/>
                  </a:lnTo>
                  <a:lnTo>
                    <a:pt x="44450" y="523875"/>
                  </a:lnTo>
                  <a:lnTo>
                    <a:pt x="9525" y="377825"/>
                  </a:lnTo>
                  <a:lnTo>
                    <a:pt x="0" y="365125"/>
                  </a:lnTo>
                  <a:lnTo>
                    <a:pt x="19050" y="320675"/>
                  </a:lnTo>
                  <a:lnTo>
                    <a:pt x="53975" y="292100"/>
                  </a:lnTo>
                  <a:lnTo>
                    <a:pt x="117475" y="269875"/>
                  </a:lnTo>
                  <a:lnTo>
                    <a:pt x="212725" y="266700"/>
                  </a:lnTo>
                  <a:lnTo>
                    <a:pt x="269875" y="254000"/>
                  </a:lnTo>
                  <a:lnTo>
                    <a:pt x="295275" y="203200"/>
                  </a:lnTo>
                  <a:lnTo>
                    <a:pt x="307975" y="146050"/>
                  </a:lnTo>
                  <a:lnTo>
                    <a:pt x="349250" y="111125"/>
                  </a:lnTo>
                  <a:lnTo>
                    <a:pt x="409575" y="79375"/>
                  </a:lnTo>
                  <a:lnTo>
                    <a:pt x="476250" y="38100"/>
                  </a:lnTo>
                  <a:lnTo>
                    <a:pt x="533400" y="0"/>
                  </a:lnTo>
                  <a:lnTo>
                    <a:pt x="581025" y="6350"/>
                  </a:lnTo>
                  <a:lnTo>
                    <a:pt x="600075" y="63500"/>
                  </a:lnTo>
                  <a:lnTo>
                    <a:pt x="628650" y="66675"/>
                  </a:lnTo>
                  <a:lnTo>
                    <a:pt x="742950" y="41275"/>
                  </a:lnTo>
                  <a:lnTo>
                    <a:pt x="796925" y="66675"/>
                  </a:lnTo>
                  <a:lnTo>
                    <a:pt x="838200" y="127000"/>
                  </a:lnTo>
                  <a:lnTo>
                    <a:pt x="841375" y="177800"/>
                  </a:lnTo>
                  <a:lnTo>
                    <a:pt x="876300" y="228600"/>
                  </a:lnTo>
                  <a:lnTo>
                    <a:pt x="914400" y="257175"/>
                  </a:lnTo>
                  <a:lnTo>
                    <a:pt x="987425" y="279400"/>
                  </a:lnTo>
                  <a:lnTo>
                    <a:pt x="1031875" y="330200"/>
                  </a:lnTo>
                  <a:lnTo>
                    <a:pt x="1035050" y="374650"/>
                  </a:lnTo>
                  <a:lnTo>
                    <a:pt x="939800" y="558800"/>
                  </a:lnTo>
                  <a:lnTo>
                    <a:pt x="857250" y="692150"/>
                  </a:lnTo>
                  <a:lnTo>
                    <a:pt x="866775" y="75565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069431" y="4302705"/>
              <a:ext cx="1154907" cy="1150534"/>
            </a:xfrm>
            <a:custGeom>
              <a:avLst/>
              <a:gdLst>
                <a:gd name="connsiteX0" fmla="*/ 307182 w 1154907"/>
                <a:gd name="connsiteY0" fmla="*/ 88106 h 840581"/>
                <a:gd name="connsiteX1" fmla="*/ 328613 w 1154907"/>
                <a:gd name="connsiteY1" fmla="*/ 133350 h 840581"/>
                <a:gd name="connsiteX2" fmla="*/ 307182 w 1154907"/>
                <a:gd name="connsiteY2" fmla="*/ 171450 h 840581"/>
                <a:gd name="connsiteX3" fmla="*/ 342900 w 1154907"/>
                <a:gd name="connsiteY3" fmla="*/ 195263 h 840581"/>
                <a:gd name="connsiteX4" fmla="*/ 383382 w 1154907"/>
                <a:gd name="connsiteY4" fmla="*/ 226219 h 840581"/>
                <a:gd name="connsiteX5" fmla="*/ 400050 w 1154907"/>
                <a:gd name="connsiteY5" fmla="*/ 235744 h 840581"/>
                <a:gd name="connsiteX6" fmla="*/ 414338 w 1154907"/>
                <a:gd name="connsiteY6" fmla="*/ 223838 h 840581"/>
                <a:gd name="connsiteX7" fmla="*/ 416719 w 1154907"/>
                <a:gd name="connsiteY7" fmla="*/ 195263 h 840581"/>
                <a:gd name="connsiteX8" fmla="*/ 452438 w 1154907"/>
                <a:gd name="connsiteY8" fmla="*/ 185738 h 840581"/>
                <a:gd name="connsiteX9" fmla="*/ 473869 w 1154907"/>
                <a:gd name="connsiteY9" fmla="*/ 183356 h 840581"/>
                <a:gd name="connsiteX10" fmla="*/ 488157 w 1154907"/>
                <a:gd name="connsiteY10" fmla="*/ 204788 h 840581"/>
                <a:gd name="connsiteX11" fmla="*/ 454819 w 1154907"/>
                <a:gd name="connsiteY11" fmla="*/ 245269 h 840581"/>
                <a:gd name="connsiteX12" fmla="*/ 416719 w 1154907"/>
                <a:gd name="connsiteY12" fmla="*/ 269081 h 840581"/>
                <a:gd name="connsiteX13" fmla="*/ 402432 w 1154907"/>
                <a:gd name="connsiteY13" fmla="*/ 295275 h 840581"/>
                <a:gd name="connsiteX14" fmla="*/ 366713 w 1154907"/>
                <a:gd name="connsiteY14" fmla="*/ 290513 h 840581"/>
                <a:gd name="connsiteX15" fmla="*/ 357188 w 1154907"/>
                <a:gd name="connsiteY15" fmla="*/ 311944 h 840581"/>
                <a:gd name="connsiteX16" fmla="*/ 259557 w 1154907"/>
                <a:gd name="connsiteY16" fmla="*/ 376238 h 840581"/>
                <a:gd name="connsiteX17" fmla="*/ 245269 w 1154907"/>
                <a:gd name="connsiteY17" fmla="*/ 383381 h 840581"/>
                <a:gd name="connsiteX18" fmla="*/ 233363 w 1154907"/>
                <a:gd name="connsiteY18" fmla="*/ 359569 h 840581"/>
                <a:gd name="connsiteX19" fmla="*/ 207169 w 1154907"/>
                <a:gd name="connsiteY19" fmla="*/ 352425 h 840581"/>
                <a:gd name="connsiteX20" fmla="*/ 204788 w 1154907"/>
                <a:gd name="connsiteY20" fmla="*/ 309563 h 840581"/>
                <a:gd name="connsiteX21" fmla="*/ 180975 w 1154907"/>
                <a:gd name="connsiteY21" fmla="*/ 276225 h 840581"/>
                <a:gd name="connsiteX22" fmla="*/ 157163 w 1154907"/>
                <a:gd name="connsiteY22" fmla="*/ 297656 h 840581"/>
                <a:gd name="connsiteX23" fmla="*/ 150019 w 1154907"/>
                <a:gd name="connsiteY23" fmla="*/ 311944 h 840581"/>
                <a:gd name="connsiteX24" fmla="*/ 169069 w 1154907"/>
                <a:gd name="connsiteY24" fmla="*/ 376238 h 840581"/>
                <a:gd name="connsiteX25" fmla="*/ 140494 w 1154907"/>
                <a:gd name="connsiteY25" fmla="*/ 402431 h 840581"/>
                <a:gd name="connsiteX26" fmla="*/ 107157 w 1154907"/>
                <a:gd name="connsiteY26" fmla="*/ 461963 h 840581"/>
                <a:gd name="connsiteX27" fmla="*/ 38100 w 1154907"/>
                <a:gd name="connsiteY27" fmla="*/ 450056 h 840581"/>
                <a:gd name="connsiteX28" fmla="*/ 0 w 1154907"/>
                <a:gd name="connsiteY28" fmla="*/ 476250 h 840581"/>
                <a:gd name="connsiteX29" fmla="*/ 35719 w 1154907"/>
                <a:gd name="connsiteY29" fmla="*/ 504825 h 840581"/>
                <a:gd name="connsiteX30" fmla="*/ 66675 w 1154907"/>
                <a:gd name="connsiteY30" fmla="*/ 571500 h 840581"/>
                <a:gd name="connsiteX31" fmla="*/ 50007 w 1154907"/>
                <a:gd name="connsiteY31" fmla="*/ 619125 h 840581"/>
                <a:gd name="connsiteX32" fmla="*/ 59532 w 1154907"/>
                <a:gd name="connsiteY32" fmla="*/ 631031 h 840581"/>
                <a:gd name="connsiteX33" fmla="*/ 116682 w 1154907"/>
                <a:gd name="connsiteY33" fmla="*/ 602456 h 840581"/>
                <a:gd name="connsiteX34" fmla="*/ 173832 w 1154907"/>
                <a:gd name="connsiteY34" fmla="*/ 652463 h 840581"/>
                <a:gd name="connsiteX35" fmla="*/ 252413 w 1154907"/>
                <a:gd name="connsiteY35" fmla="*/ 700088 h 840581"/>
                <a:gd name="connsiteX36" fmla="*/ 292894 w 1154907"/>
                <a:gd name="connsiteY36" fmla="*/ 719138 h 840581"/>
                <a:gd name="connsiteX37" fmla="*/ 290513 w 1154907"/>
                <a:gd name="connsiteY37" fmla="*/ 673894 h 840581"/>
                <a:gd name="connsiteX38" fmla="*/ 373857 w 1154907"/>
                <a:gd name="connsiteY38" fmla="*/ 650081 h 840581"/>
                <a:gd name="connsiteX39" fmla="*/ 416719 w 1154907"/>
                <a:gd name="connsiteY39" fmla="*/ 650081 h 840581"/>
                <a:gd name="connsiteX40" fmla="*/ 442913 w 1154907"/>
                <a:gd name="connsiteY40" fmla="*/ 685800 h 840581"/>
                <a:gd name="connsiteX41" fmla="*/ 461963 w 1154907"/>
                <a:gd name="connsiteY41" fmla="*/ 771525 h 840581"/>
                <a:gd name="connsiteX42" fmla="*/ 476250 w 1154907"/>
                <a:gd name="connsiteY42" fmla="*/ 802481 h 840581"/>
                <a:gd name="connsiteX43" fmla="*/ 545307 w 1154907"/>
                <a:gd name="connsiteY43" fmla="*/ 795338 h 840581"/>
                <a:gd name="connsiteX44" fmla="*/ 588169 w 1154907"/>
                <a:gd name="connsiteY44" fmla="*/ 785813 h 840581"/>
                <a:gd name="connsiteX45" fmla="*/ 631032 w 1154907"/>
                <a:gd name="connsiteY45" fmla="*/ 790575 h 840581"/>
                <a:gd name="connsiteX46" fmla="*/ 642938 w 1154907"/>
                <a:gd name="connsiteY46" fmla="*/ 804863 h 840581"/>
                <a:gd name="connsiteX47" fmla="*/ 623888 w 1154907"/>
                <a:gd name="connsiteY47" fmla="*/ 840581 h 840581"/>
                <a:gd name="connsiteX48" fmla="*/ 683419 w 1154907"/>
                <a:gd name="connsiteY48" fmla="*/ 816769 h 840581"/>
                <a:gd name="connsiteX49" fmla="*/ 750094 w 1154907"/>
                <a:gd name="connsiteY49" fmla="*/ 754856 h 840581"/>
                <a:gd name="connsiteX50" fmla="*/ 814388 w 1154907"/>
                <a:gd name="connsiteY50" fmla="*/ 742950 h 840581"/>
                <a:gd name="connsiteX51" fmla="*/ 816769 w 1154907"/>
                <a:gd name="connsiteY51" fmla="*/ 654844 h 840581"/>
                <a:gd name="connsiteX52" fmla="*/ 828675 w 1154907"/>
                <a:gd name="connsiteY52" fmla="*/ 614363 h 840581"/>
                <a:gd name="connsiteX53" fmla="*/ 845344 w 1154907"/>
                <a:gd name="connsiteY53" fmla="*/ 588169 h 840581"/>
                <a:gd name="connsiteX54" fmla="*/ 938213 w 1154907"/>
                <a:gd name="connsiteY54" fmla="*/ 597694 h 840581"/>
                <a:gd name="connsiteX55" fmla="*/ 962025 w 1154907"/>
                <a:gd name="connsiteY55" fmla="*/ 569119 h 840581"/>
                <a:gd name="connsiteX56" fmla="*/ 997744 w 1154907"/>
                <a:gd name="connsiteY56" fmla="*/ 564356 h 840581"/>
                <a:gd name="connsiteX57" fmla="*/ 1042988 w 1154907"/>
                <a:gd name="connsiteY57" fmla="*/ 502444 h 840581"/>
                <a:gd name="connsiteX58" fmla="*/ 1102519 w 1154907"/>
                <a:gd name="connsiteY58" fmla="*/ 528638 h 840581"/>
                <a:gd name="connsiteX59" fmla="*/ 1131094 w 1154907"/>
                <a:gd name="connsiteY59" fmla="*/ 523875 h 840581"/>
                <a:gd name="connsiteX60" fmla="*/ 1154907 w 1154907"/>
                <a:gd name="connsiteY60" fmla="*/ 481013 h 840581"/>
                <a:gd name="connsiteX61" fmla="*/ 1128713 w 1154907"/>
                <a:gd name="connsiteY61" fmla="*/ 438150 h 840581"/>
                <a:gd name="connsiteX62" fmla="*/ 1085850 w 1154907"/>
                <a:gd name="connsiteY62" fmla="*/ 407194 h 840581"/>
                <a:gd name="connsiteX63" fmla="*/ 1092994 w 1154907"/>
                <a:gd name="connsiteY63" fmla="*/ 388144 h 840581"/>
                <a:gd name="connsiteX64" fmla="*/ 1102519 w 1154907"/>
                <a:gd name="connsiteY64" fmla="*/ 369094 h 840581"/>
                <a:gd name="connsiteX65" fmla="*/ 1090613 w 1154907"/>
                <a:gd name="connsiteY65" fmla="*/ 335756 h 840581"/>
                <a:gd name="connsiteX66" fmla="*/ 1028700 w 1154907"/>
                <a:gd name="connsiteY66" fmla="*/ 316706 h 840581"/>
                <a:gd name="connsiteX67" fmla="*/ 983457 w 1154907"/>
                <a:gd name="connsiteY67" fmla="*/ 300038 h 840581"/>
                <a:gd name="connsiteX68" fmla="*/ 954882 w 1154907"/>
                <a:gd name="connsiteY68" fmla="*/ 280988 h 840581"/>
                <a:gd name="connsiteX69" fmla="*/ 954882 w 1154907"/>
                <a:gd name="connsiteY69" fmla="*/ 252413 h 840581"/>
                <a:gd name="connsiteX70" fmla="*/ 940594 w 1154907"/>
                <a:gd name="connsiteY70" fmla="*/ 223838 h 840581"/>
                <a:gd name="connsiteX71" fmla="*/ 950119 w 1154907"/>
                <a:gd name="connsiteY71" fmla="*/ 111919 h 840581"/>
                <a:gd name="connsiteX72" fmla="*/ 935832 w 1154907"/>
                <a:gd name="connsiteY72" fmla="*/ 61913 h 840581"/>
                <a:gd name="connsiteX73" fmla="*/ 914400 w 1154907"/>
                <a:gd name="connsiteY73" fmla="*/ 14288 h 840581"/>
                <a:gd name="connsiteX74" fmla="*/ 828675 w 1154907"/>
                <a:gd name="connsiteY74" fmla="*/ 33338 h 840581"/>
                <a:gd name="connsiteX75" fmla="*/ 802482 w 1154907"/>
                <a:gd name="connsiteY75" fmla="*/ 50006 h 840581"/>
                <a:gd name="connsiteX76" fmla="*/ 728663 w 1154907"/>
                <a:gd name="connsiteY76" fmla="*/ 42863 h 840581"/>
                <a:gd name="connsiteX77" fmla="*/ 695325 w 1154907"/>
                <a:gd name="connsiteY77" fmla="*/ 0 h 840581"/>
                <a:gd name="connsiteX78" fmla="*/ 604838 w 1154907"/>
                <a:gd name="connsiteY78" fmla="*/ 0 h 840581"/>
                <a:gd name="connsiteX79" fmla="*/ 538163 w 1154907"/>
                <a:gd name="connsiteY79" fmla="*/ 26194 h 840581"/>
                <a:gd name="connsiteX80" fmla="*/ 521494 w 1154907"/>
                <a:gd name="connsiteY80" fmla="*/ 80963 h 840581"/>
                <a:gd name="connsiteX81" fmla="*/ 485775 w 1154907"/>
                <a:gd name="connsiteY81" fmla="*/ 102394 h 840581"/>
                <a:gd name="connsiteX82" fmla="*/ 390525 w 1154907"/>
                <a:gd name="connsiteY82" fmla="*/ 109538 h 840581"/>
                <a:gd name="connsiteX83" fmla="*/ 307182 w 1154907"/>
                <a:gd name="connsiteY83" fmla="*/ 88106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4907" h="840581">
                  <a:moveTo>
                    <a:pt x="307182" y="88106"/>
                  </a:moveTo>
                  <a:lnTo>
                    <a:pt x="328613" y="133350"/>
                  </a:lnTo>
                  <a:lnTo>
                    <a:pt x="307182" y="171450"/>
                  </a:lnTo>
                  <a:lnTo>
                    <a:pt x="342900" y="195263"/>
                  </a:lnTo>
                  <a:lnTo>
                    <a:pt x="383382" y="226219"/>
                  </a:lnTo>
                  <a:lnTo>
                    <a:pt x="400050" y="235744"/>
                  </a:lnTo>
                  <a:lnTo>
                    <a:pt x="414338" y="223838"/>
                  </a:lnTo>
                  <a:lnTo>
                    <a:pt x="416719" y="195263"/>
                  </a:lnTo>
                  <a:lnTo>
                    <a:pt x="452438" y="185738"/>
                  </a:lnTo>
                  <a:lnTo>
                    <a:pt x="473869" y="183356"/>
                  </a:lnTo>
                  <a:lnTo>
                    <a:pt x="488157" y="204788"/>
                  </a:lnTo>
                  <a:lnTo>
                    <a:pt x="454819" y="245269"/>
                  </a:lnTo>
                  <a:lnTo>
                    <a:pt x="416719" y="269081"/>
                  </a:lnTo>
                  <a:lnTo>
                    <a:pt x="402432" y="295275"/>
                  </a:lnTo>
                  <a:lnTo>
                    <a:pt x="366713" y="290513"/>
                  </a:lnTo>
                  <a:lnTo>
                    <a:pt x="357188" y="311944"/>
                  </a:lnTo>
                  <a:lnTo>
                    <a:pt x="259557" y="376238"/>
                  </a:lnTo>
                  <a:lnTo>
                    <a:pt x="245269" y="383381"/>
                  </a:lnTo>
                  <a:lnTo>
                    <a:pt x="233363" y="359569"/>
                  </a:lnTo>
                  <a:lnTo>
                    <a:pt x="207169" y="352425"/>
                  </a:lnTo>
                  <a:lnTo>
                    <a:pt x="204788" y="309563"/>
                  </a:lnTo>
                  <a:lnTo>
                    <a:pt x="180975" y="276225"/>
                  </a:lnTo>
                  <a:lnTo>
                    <a:pt x="157163" y="297656"/>
                  </a:lnTo>
                  <a:lnTo>
                    <a:pt x="150019" y="311944"/>
                  </a:lnTo>
                  <a:lnTo>
                    <a:pt x="169069" y="376238"/>
                  </a:lnTo>
                  <a:lnTo>
                    <a:pt x="140494" y="402431"/>
                  </a:lnTo>
                  <a:lnTo>
                    <a:pt x="107157" y="461963"/>
                  </a:lnTo>
                  <a:lnTo>
                    <a:pt x="38100" y="450056"/>
                  </a:lnTo>
                  <a:lnTo>
                    <a:pt x="0" y="476250"/>
                  </a:lnTo>
                  <a:lnTo>
                    <a:pt x="35719" y="504825"/>
                  </a:lnTo>
                  <a:lnTo>
                    <a:pt x="66675" y="571500"/>
                  </a:lnTo>
                  <a:lnTo>
                    <a:pt x="50007" y="619125"/>
                  </a:lnTo>
                  <a:lnTo>
                    <a:pt x="59532" y="631031"/>
                  </a:lnTo>
                  <a:lnTo>
                    <a:pt x="116682" y="602456"/>
                  </a:lnTo>
                  <a:lnTo>
                    <a:pt x="173832" y="652463"/>
                  </a:lnTo>
                  <a:lnTo>
                    <a:pt x="252413" y="700088"/>
                  </a:lnTo>
                  <a:lnTo>
                    <a:pt x="292894" y="719138"/>
                  </a:lnTo>
                  <a:lnTo>
                    <a:pt x="290513" y="673894"/>
                  </a:lnTo>
                  <a:lnTo>
                    <a:pt x="373857" y="650081"/>
                  </a:lnTo>
                  <a:lnTo>
                    <a:pt x="416719" y="650081"/>
                  </a:lnTo>
                  <a:lnTo>
                    <a:pt x="442913" y="685800"/>
                  </a:lnTo>
                  <a:lnTo>
                    <a:pt x="461963" y="771525"/>
                  </a:lnTo>
                  <a:lnTo>
                    <a:pt x="476250" y="802481"/>
                  </a:lnTo>
                  <a:lnTo>
                    <a:pt x="545307" y="795338"/>
                  </a:lnTo>
                  <a:lnTo>
                    <a:pt x="588169" y="785813"/>
                  </a:lnTo>
                  <a:lnTo>
                    <a:pt x="631032" y="790575"/>
                  </a:lnTo>
                  <a:lnTo>
                    <a:pt x="642938" y="804863"/>
                  </a:lnTo>
                  <a:lnTo>
                    <a:pt x="623888" y="840581"/>
                  </a:lnTo>
                  <a:lnTo>
                    <a:pt x="683419" y="816769"/>
                  </a:lnTo>
                  <a:lnTo>
                    <a:pt x="750094" y="754856"/>
                  </a:lnTo>
                  <a:lnTo>
                    <a:pt x="814388" y="742950"/>
                  </a:lnTo>
                  <a:cubicBezTo>
                    <a:pt x="815182" y="713581"/>
                    <a:pt x="815975" y="684213"/>
                    <a:pt x="816769" y="654844"/>
                  </a:cubicBezTo>
                  <a:lnTo>
                    <a:pt x="828675" y="614363"/>
                  </a:lnTo>
                  <a:lnTo>
                    <a:pt x="845344" y="588169"/>
                  </a:lnTo>
                  <a:lnTo>
                    <a:pt x="938213" y="597694"/>
                  </a:lnTo>
                  <a:lnTo>
                    <a:pt x="962025" y="569119"/>
                  </a:lnTo>
                  <a:lnTo>
                    <a:pt x="997744" y="564356"/>
                  </a:lnTo>
                  <a:lnTo>
                    <a:pt x="1042988" y="502444"/>
                  </a:lnTo>
                  <a:lnTo>
                    <a:pt x="1102519" y="528638"/>
                  </a:lnTo>
                  <a:lnTo>
                    <a:pt x="1131094" y="523875"/>
                  </a:lnTo>
                  <a:lnTo>
                    <a:pt x="1154907" y="481013"/>
                  </a:lnTo>
                  <a:lnTo>
                    <a:pt x="1128713" y="438150"/>
                  </a:lnTo>
                  <a:lnTo>
                    <a:pt x="1085850" y="407194"/>
                  </a:lnTo>
                  <a:lnTo>
                    <a:pt x="1092994" y="388144"/>
                  </a:lnTo>
                  <a:lnTo>
                    <a:pt x="1102519" y="369094"/>
                  </a:lnTo>
                  <a:lnTo>
                    <a:pt x="1090613" y="335756"/>
                  </a:lnTo>
                  <a:lnTo>
                    <a:pt x="1028700" y="316706"/>
                  </a:lnTo>
                  <a:lnTo>
                    <a:pt x="983457" y="300038"/>
                  </a:lnTo>
                  <a:lnTo>
                    <a:pt x="954882" y="280988"/>
                  </a:lnTo>
                  <a:lnTo>
                    <a:pt x="954882" y="252413"/>
                  </a:lnTo>
                  <a:lnTo>
                    <a:pt x="940594" y="223838"/>
                  </a:lnTo>
                  <a:lnTo>
                    <a:pt x="950119" y="111919"/>
                  </a:lnTo>
                  <a:lnTo>
                    <a:pt x="935832" y="61913"/>
                  </a:lnTo>
                  <a:lnTo>
                    <a:pt x="914400" y="14288"/>
                  </a:lnTo>
                  <a:lnTo>
                    <a:pt x="828675" y="33338"/>
                  </a:lnTo>
                  <a:lnTo>
                    <a:pt x="802482" y="50006"/>
                  </a:lnTo>
                  <a:lnTo>
                    <a:pt x="728663" y="42863"/>
                  </a:lnTo>
                  <a:lnTo>
                    <a:pt x="695325" y="0"/>
                  </a:lnTo>
                  <a:lnTo>
                    <a:pt x="604838" y="0"/>
                  </a:lnTo>
                  <a:lnTo>
                    <a:pt x="538163" y="26194"/>
                  </a:lnTo>
                  <a:lnTo>
                    <a:pt x="521494" y="80963"/>
                  </a:lnTo>
                  <a:lnTo>
                    <a:pt x="485775" y="102394"/>
                  </a:lnTo>
                  <a:lnTo>
                    <a:pt x="390525" y="109538"/>
                  </a:lnTo>
                  <a:lnTo>
                    <a:pt x="307182" y="88106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612776" y="3220616"/>
              <a:ext cx="908050" cy="1299376"/>
            </a:xfrm>
            <a:custGeom>
              <a:avLst/>
              <a:gdLst>
                <a:gd name="connsiteX0" fmla="*/ 76200 w 908050"/>
                <a:gd name="connsiteY0" fmla="*/ 50800 h 949325"/>
                <a:gd name="connsiteX1" fmla="*/ 25400 w 908050"/>
                <a:gd name="connsiteY1" fmla="*/ 107950 h 949325"/>
                <a:gd name="connsiteX2" fmla="*/ 69850 w 908050"/>
                <a:gd name="connsiteY2" fmla="*/ 158750 h 949325"/>
                <a:gd name="connsiteX3" fmla="*/ 133350 w 908050"/>
                <a:gd name="connsiteY3" fmla="*/ 139700 h 949325"/>
                <a:gd name="connsiteX4" fmla="*/ 149225 w 908050"/>
                <a:gd name="connsiteY4" fmla="*/ 203200 h 949325"/>
                <a:gd name="connsiteX5" fmla="*/ 38100 w 908050"/>
                <a:gd name="connsiteY5" fmla="*/ 260350 h 949325"/>
                <a:gd name="connsiteX6" fmla="*/ 53975 w 908050"/>
                <a:gd name="connsiteY6" fmla="*/ 285750 h 949325"/>
                <a:gd name="connsiteX7" fmla="*/ 0 w 908050"/>
                <a:gd name="connsiteY7" fmla="*/ 333375 h 949325"/>
                <a:gd name="connsiteX8" fmla="*/ 38100 w 908050"/>
                <a:gd name="connsiteY8" fmla="*/ 368300 h 949325"/>
                <a:gd name="connsiteX9" fmla="*/ 47625 w 908050"/>
                <a:gd name="connsiteY9" fmla="*/ 393700 h 949325"/>
                <a:gd name="connsiteX10" fmla="*/ 63500 w 908050"/>
                <a:gd name="connsiteY10" fmla="*/ 412750 h 949325"/>
                <a:gd name="connsiteX11" fmla="*/ 63500 w 908050"/>
                <a:gd name="connsiteY11" fmla="*/ 441325 h 949325"/>
                <a:gd name="connsiteX12" fmla="*/ 117475 w 908050"/>
                <a:gd name="connsiteY12" fmla="*/ 501650 h 949325"/>
                <a:gd name="connsiteX13" fmla="*/ 117475 w 908050"/>
                <a:gd name="connsiteY13" fmla="*/ 536575 h 949325"/>
                <a:gd name="connsiteX14" fmla="*/ 111125 w 908050"/>
                <a:gd name="connsiteY14" fmla="*/ 590550 h 949325"/>
                <a:gd name="connsiteX15" fmla="*/ 107950 w 908050"/>
                <a:gd name="connsiteY15" fmla="*/ 622300 h 949325"/>
                <a:gd name="connsiteX16" fmla="*/ 142875 w 908050"/>
                <a:gd name="connsiteY16" fmla="*/ 625475 h 949325"/>
                <a:gd name="connsiteX17" fmla="*/ 133350 w 908050"/>
                <a:gd name="connsiteY17" fmla="*/ 673100 h 949325"/>
                <a:gd name="connsiteX18" fmla="*/ 177800 w 908050"/>
                <a:gd name="connsiteY18" fmla="*/ 679450 h 949325"/>
                <a:gd name="connsiteX19" fmla="*/ 209550 w 908050"/>
                <a:gd name="connsiteY19" fmla="*/ 749300 h 949325"/>
                <a:gd name="connsiteX20" fmla="*/ 149225 w 908050"/>
                <a:gd name="connsiteY20" fmla="*/ 844550 h 949325"/>
                <a:gd name="connsiteX21" fmla="*/ 222250 w 908050"/>
                <a:gd name="connsiteY21" fmla="*/ 844550 h 949325"/>
                <a:gd name="connsiteX22" fmla="*/ 231775 w 908050"/>
                <a:gd name="connsiteY22" fmla="*/ 838200 h 949325"/>
                <a:gd name="connsiteX23" fmla="*/ 292100 w 908050"/>
                <a:gd name="connsiteY23" fmla="*/ 838200 h 949325"/>
                <a:gd name="connsiteX24" fmla="*/ 263525 w 908050"/>
                <a:gd name="connsiteY24" fmla="*/ 885825 h 949325"/>
                <a:gd name="connsiteX25" fmla="*/ 282575 w 908050"/>
                <a:gd name="connsiteY25" fmla="*/ 949325 h 949325"/>
                <a:gd name="connsiteX26" fmla="*/ 352425 w 908050"/>
                <a:gd name="connsiteY26" fmla="*/ 942975 h 949325"/>
                <a:gd name="connsiteX27" fmla="*/ 368300 w 908050"/>
                <a:gd name="connsiteY27" fmla="*/ 889000 h 949325"/>
                <a:gd name="connsiteX28" fmla="*/ 450850 w 908050"/>
                <a:gd name="connsiteY28" fmla="*/ 850900 h 949325"/>
                <a:gd name="connsiteX29" fmla="*/ 615950 w 908050"/>
                <a:gd name="connsiteY29" fmla="*/ 825500 h 949325"/>
                <a:gd name="connsiteX30" fmla="*/ 657225 w 908050"/>
                <a:gd name="connsiteY30" fmla="*/ 742950 h 949325"/>
                <a:gd name="connsiteX31" fmla="*/ 663575 w 908050"/>
                <a:gd name="connsiteY31" fmla="*/ 708025 h 949325"/>
                <a:gd name="connsiteX32" fmla="*/ 895350 w 908050"/>
                <a:gd name="connsiteY32" fmla="*/ 558800 h 949325"/>
                <a:gd name="connsiteX33" fmla="*/ 904875 w 908050"/>
                <a:gd name="connsiteY33" fmla="*/ 533400 h 949325"/>
                <a:gd name="connsiteX34" fmla="*/ 803275 w 908050"/>
                <a:gd name="connsiteY34" fmla="*/ 463550 h 949325"/>
                <a:gd name="connsiteX35" fmla="*/ 819150 w 908050"/>
                <a:gd name="connsiteY35" fmla="*/ 384175 h 949325"/>
                <a:gd name="connsiteX36" fmla="*/ 847725 w 908050"/>
                <a:gd name="connsiteY36" fmla="*/ 339725 h 949325"/>
                <a:gd name="connsiteX37" fmla="*/ 835025 w 908050"/>
                <a:gd name="connsiteY37" fmla="*/ 279400 h 949325"/>
                <a:gd name="connsiteX38" fmla="*/ 822325 w 908050"/>
                <a:gd name="connsiteY38" fmla="*/ 260350 h 949325"/>
                <a:gd name="connsiteX39" fmla="*/ 762000 w 908050"/>
                <a:gd name="connsiteY39" fmla="*/ 200025 h 949325"/>
                <a:gd name="connsiteX40" fmla="*/ 765175 w 908050"/>
                <a:gd name="connsiteY40" fmla="*/ 168275 h 949325"/>
                <a:gd name="connsiteX41" fmla="*/ 828675 w 908050"/>
                <a:gd name="connsiteY41" fmla="*/ 152400 h 949325"/>
                <a:gd name="connsiteX42" fmla="*/ 873125 w 908050"/>
                <a:gd name="connsiteY42" fmla="*/ 136525 h 949325"/>
                <a:gd name="connsiteX43" fmla="*/ 908050 w 908050"/>
                <a:gd name="connsiteY43" fmla="*/ 85725 h 949325"/>
                <a:gd name="connsiteX44" fmla="*/ 908050 w 908050"/>
                <a:gd name="connsiteY44" fmla="*/ 38100 h 949325"/>
                <a:gd name="connsiteX45" fmla="*/ 857250 w 908050"/>
                <a:gd name="connsiteY45" fmla="*/ 15875 h 949325"/>
                <a:gd name="connsiteX46" fmla="*/ 809625 w 908050"/>
                <a:gd name="connsiteY46" fmla="*/ 28575 h 949325"/>
                <a:gd name="connsiteX47" fmla="*/ 819150 w 908050"/>
                <a:gd name="connsiteY47" fmla="*/ 60325 h 949325"/>
                <a:gd name="connsiteX48" fmla="*/ 800100 w 908050"/>
                <a:gd name="connsiteY48" fmla="*/ 69850 h 949325"/>
                <a:gd name="connsiteX49" fmla="*/ 730250 w 908050"/>
                <a:gd name="connsiteY49" fmla="*/ 63500 h 949325"/>
                <a:gd name="connsiteX50" fmla="*/ 615950 w 908050"/>
                <a:gd name="connsiteY50" fmla="*/ 88900 h 949325"/>
                <a:gd name="connsiteX51" fmla="*/ 539750 w 908050"/>
                <a:gd name="connsiteY51" fmla="*/ 92075 h 949325"/>
                <a:gd name="connsiteX52" fmla="*/ 473075 w 908050"/>
                <a:gd name="connsiteY52" fmla="*/ 47625 h 949325"/>
                <a:gd name="connsiteX53" fmla="*/ 425450 w 908050"/>
                <a:gd name="connsiteY53" fmla="*/ 88900 h 949325"/>
                <a:gd name="connsiteX54" fmla="*/ 403225 w 908050"/>
                <a:gd name="connsiteY54" fmla="*/ 117475 h 949325"/>
                <a:gd name="connsiteX55" fmla="*/ 254000 w 908050"/>
                <a:gd name="connsiteY55" fmla="*/ 161925 h 949325"/>
                <a:gd name="connsiteX56" fmla="*/ 269875 w 908050"/>
                <a:gd name="connsiteY56" fmla="*/ 63500 h 949325"/>
                <a:gd name="connsiteX57" fmla="*/ 209550 w 908050"/>
                <a:gd name="connsiteY57" fmla="*/ 28575 h 949325"/>
                <a:gd name="connsiteX58" fmla="*/ 187325 w 908050"/>
                <a:gd name="connsiteY58" fmla="*/ 0 h 949325"/>
                <a:gd name="connsiteX59" fmla="*/ 111125 w 908050"/>
                <a:gd name="connsiteY59" fmla="*/ 3175 h 949325"/>
                <a:gd name="connsiteX60" fmla="*/ 76200 w 908050"/>
                <a:gd name="connsiteY60" fmla="*/ 50800 h 949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08050" h="949325">
                  <a:moveTo>
                    <a:pt x="76200" y="50800"/>
                  </a:moveTo>
                  <a:lnTo>
                    <a:pt x="25400" y="107950"/>
                  </a:lnTo>
                  <a:lnTo>
                    <a:pt x="69850" y="158750"/>
                  </a:lnTo>
                  <a:lnTo>
                    <a:pt x="133350" y="139700"/>
                  </a:lnTo>
                  <a:lnTo>
                    <a:pt x="149225" y="203200"/>
                  </a:lnTo>
                  <a:lnTo>
                    <a:pt x="38100" y="260350"/>
                  </a:lnTo>
                  <a:lnTo>
                    <a:pt x="53975" y="285750"/>
                  </a:lnTo>
                  <a:lnTo>
                    <a:pt x="0" y="333375"/>
                  </a:lnTo>
                  <a:lnTo>
                    <a:pt x="38100" y="368300"/>
                  </a:lnTo>
                  <a:lnTo>
                    <a:pt x="47625" y="393700"/>
                  </a:lnTo>
                  <a:lnTo>
                    <a:pt x="63500" y="412750"/>
                  </a:lnTo>
                  <a:lnTo>
                    <a:pt x="63500" y="441325"/>
                  </a:lnTo>
                  <a:lnTo>
                    <a:pt x="117475" y="501650"/>
                  </a:lnTo>
                  <a:lnTo>
                    <a:pt x="117475" y="536575"/>
                  </a:lnTo>
                  <a:lnTo>
                    <a:pt x="111125" y="590550"/>
                  </a:lnTo>
                  <a:lnTo>
                    <a:pt x="107950" y="622300"/>
                  </a:lnTo>
                  <a:lnTo>
                    <a:pt x="142875" y="625475"/>
                  </a:lnTo>
                  <a:lnTo>
                    <a:pt x="133350" y="673100"/>
                  </a:lnTo>
                  <a:lnTo>
                    <a:pt x="177800" y="679450"/>
                  </a:lnTo>
                  <a:lnTo>
                    <a:pt x="209550" y="749300"/>
                  </a:lnTo>
                  <a:lnTo>
                    <a:pt x="149225" y="844550"/>
                  </a:lnTo>
                  <a:lnTo>
                    <a:pt x="222250" y="844550"/>
                  </a:lnTo>
                  <a:lnTo>
                    <a:pt x="231775" y="838200"/>
                  </a:lnTo>
                  <a:lnTo>
                    <a:pt x="292100" y="838200"/>
                  </a:lnTo>
                  <a:lnTo>
                    <a:pt x="263525" y="885825"/>
                  </a:lnTo>
                  <a:lnTo>
                    <a:pt x="282575" y="949325"/>
                  </a:lnTo>
                  <a:lnTo>
                    <a:pt x="352425" y="942975"/>
                  </a:lnTo>
                  <a:lnTo>
                    <a:pt x="368300" y="889000"/>
                  </a:lnTo>
                  <a:lnTo>
                    <a:pt x="450850" y="850900"/>
                  </a:lnTo>
                  <a:lnTo>
                    <a:pt x="615950" y="825500"/>
                  </a:lnTo>
                  <a:lnTo>
                    <a:pt x="657225" y="742950"/>
                  </a:lnTo>
                  <a:lnTo>
                    <a:pt x="663575" y="708025"/>
                  </a:lnTo>
                  <a:lnTo>
                    <a:pt x="895350" y="558800"/>
                  </a:lnTo>
                  <a:lnTo>
                    <a:pt x="904875" y="533400"/>
                  </a:lnTo>
                  <a:lnTo>
                    <a:pt x="803275" y="463550"/>
                  </a:lnTo>
                  <a:lnTo>
                    <a:pt x="819150" y="384175"/>
                  </a:lnTo>
                  <a:lnTo>
                    <a:pt x="847725" y="339725"/>
                  </a:lnTo>
                  <a:lnTo>
                    <a:pt x="835025" y="279400"/>
                  </a:lnTo>
                  <a:lnTo>
                    <a:pt x="822325" y="260350"/>
                  </a:lnTo>
                  <a:lnTo>
                    <a:pt x="762000" y="200025"/>
                  </a:lnTo>
                  <a:lnTo>
                    <a:pt x="765175" y="168275"/>
                  </a:lnTo>
                  <a:lnTo>
                    <a:pt x="828675" y="152400"/>
                  </a:lnTo>
                  <a:lnTo>
                    <a:pt x="873125" y="136525"/>
                  </a:lnTo>
                  <a:lnTo>
                    <a:pt x="908050" y="85725"/>
                  </a:lnTo>
                  <a:lnTo>
                    <a:pt x="908050" y="38100"/>
                  </a:lnTo>
                  <a:lnTo>
                    <a:pt x="857250" y="15875"/>
                  </a:lnTo>
                  <a:lnTo>
                    <a:pt x="809625" y="28575"/>
                  </a:lnTo>
                  <a:lnTo>
                    <a:pt x="819150" y="60325"/>
                  </a:lnTo>
                  <a:lnTo>
                    <a:pt x="800100" y="69850"/>
                  </a:lnTo>
                  <a:lnTo>
                    <a:pt x="730250" y="63500"/>
                  </a:lnTo>
                  <a:lnTo>
                    <a:pt x="615950" y="88900"/>
                  </a:lnTo>
                  <a:lnTo>
                    <a:pt x="539750" y="92075"/>
                  </a:lnTo>
                  <a:lnTo>
                    <a:pt x="473075" y="47625"/>
                  </a:lnTo>
                  <a:lnTo>
                    <a:pt x="425450" y="88900"/>
                  </a:lnTo>
                  <a:lnTo>
                    <a:pt x="403225" y="117475"/>
                  </a:lnTo>
                  <a:lnTo>
                    <a:pt x="254000" y="161925"/>
                  </a:lnTo>
                  <a:lnTo>
                    <a:pt x="269875" y="63500"/>
                  </a:lnTo>
                  <a:lnTo>
                    <a:pt x="209550" y="28575"/>
                  </a:lnTo>
                  <a:lnTo>
                    <a:pt x="187325" y="0"/>
                  </a:lnTo>
                  <a:lnTo>
                    <a:pt x="111125" y="3175"/>
                  </a:lnTo>
                  <a:lnTo>
                    <a:pt x="76200" y="5080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4899026" y="1895165"/>
              <a:ext cx="1298575" cy="1938200"/>
            </a:xfrm>
            <a:custGeom>
              <a:avLst/>
              <a:gdLst>
                <a:gd name="connsiteX0" fmla="*/ 936625 w 1298575"/>
                <a:gd name="connsiteY0" fmla="*/ 1120775 h 1416050"/>
                <a:gd name="connsiteX1" fmla="*/ 1057275 w 1298575"/>
                <a:gd name="connsiteY1" fmla="*/ 1098550 h 1416050"/>
                <a:gd name="connsiteX2" fmla="*/ 1139825 w 1298575"/>
                <a:gd name="connsiteY2" fmla="*/ 1050925 h 1416050"/>
                <a:gd name="connsiteX3" fmla="*/ 1247775 w 1298575"/>
                <a:gd name="connsiteY3" fmla="*/ 1012825 h 1416050"/>
                <a:gd name="connsiteX4" fmla="*/ 1298575 w 1298575"/>
                <a:gd name="connsiteY4" fmla="*/ 933450 h 1416050"/>
                <a:gd name="connsiteX5" fmla="*/ 1228725 w 1298575"/>
                <a:gd name="connsiteY5" fmla="*/ 946150 h 1416050"/>
                <a:gd name="connsiteX6" fmla="*/ 1158875 w 1298575"/>
                <a:gd name="connsiteY6" fmla="*/ 917575 h 1416050"/>
                <a:gd name="connsiteX7" fmla="*/ 1181100 w 1298575"/>
                <a:gd name="connsiteY7" fmla="*/ 860425 h 1416050"/>
                <a:gd name="connsiteX8" fmla="*/ 1206500 w 1298575"/>
                <a:gd name="connsiteY8" fmla="*/ 796925 h 1416050"/>
                <a:gd name="connsiteX9" fmla="*/ 1231900 w 1298575"/>
                <a:gd name="connsiteY9" fmla="*/ 774700 h 1416050"/>
                <a:gd name="connsiteX10" fmla="*/ 1266825 w 1298575"/>
                <a:gd name="connsiteY10" fmla="*/ 771525 h 1416050"/>
                <a:gd name="connsiteX11" fmla="*/ 1270000 w 1298575"/>
                <a:gd name="connsiteY11" fmla="*/ 739775 h 1416050"/>
                <a:gd name="connsiteX12" fmla="*/ 1273175 w 1298575"/>
                <a:gd name="connsiteY12" fmla="*/ 717550 h 1416050"/>
                <a:gd name="connsiteX13" fmla="*/ 1238250 w 1298575"/>
                <a:gd name="connsiteY13" fmla="*/ 679450 h 1416050"/>
                <a:gd name="connsiteX14" fmla="*/ 1222375 w 1298575"/>
                <a:gd name="connsiteY14" fmla="*/ 657225 h 1416050"/>
                <a:gd name="connsiteX15" fmla="*/ 1238250 w 1298575"/>
                <a:gd name="connsiteY15" fmla="*/ 635000 h 1416050"/>
                <a:gd name="connsiteX16" fmla="*/ 1174750 w 1298575"/>
                <a:gd name="connsiteY16" fmla="*/ 606425 h 1416050"/>
                <a:gd name="connsiteX17" fmla="*/ 1168400 w 1298575"/>
                <a:gd name="connsiteY17" fmla="*/ 558800 h 1416050"/>
                <a:gd name="connsiteX18" fmla="*/ 1206500 w 1298575"/>
                <a:gd name="connsiteY18" fmla="*/ 517525 h 1416050"/>
                <a:gd name="connsiteX19" fmla="*/ 1196975 w 1298575"/>
                <a:gd name="connsiteY19" fmla="*/ 495300 h 1416050"/>
                <a:gd name="connsiteX20" fmla="*/ 1155700 w 1298575"/>
                <a:gd name="connsiteY20" fmla="*/ 498475 h 1416050"/>
                <a:gd name="connsiteX21" fmla="*/ 1114425 w 1298575"/>
                <a:gd name="connsiteY21" fmla="*/ 488950 h 1416050"/>
                <a:gd name="connsiteX22" fmla="*/ 1108075 w 1298575"/>
                <a:gd name="connsiteY22" fmla="*/ 463550 h 1416050"/>
                <a:gd name="connsiteX23" fmla="*/ 1123950 w 1298575"/>
                <a:gd name="connsiteY23" fmla="*/ 419100 h 1416050"/>
                <a:gd name="connsiteX24" fmla="*/ 1143000 w 1298575"/>
                <a:gd name="connsiteY24" fmla="*/ 371475 h 1416050"/>
                <a:gd name="connsiteX25" fmla="*/ 1098550 w 1298575"/>
                <a:gd name="connsiteY25" fmla="*/ 371475 h 1416050"/>
                <a:gd name="connsiteX26" fmla="*/ 1054100 w 1298575"/>
                <a:gd name="connsiteY26" fmla="*/ 355600 h 1416050"/>
                <a:gd name="connsiteX27" fmla="*/ 1136650 w 1298575"/>
                <a:gd name="connsiteY27" fmla="*/ 266700 h 1416050"/>
                <a:gd name="connsiteX28" fmla="*/ 1123950 w 1298575"/>
                <a:gd name="connsiteY28" fmla="*/ 209550 h 1416050"/>
                <a:gd name="connsiteX29" fmla="*/ 1200150 w 1298575"/>
                <a:gd name="connsiteY29" fmla="*/ 149225 h 1416050"/>
                <a:gd name="connsiteX30" fmla="*/ 1200150 w 1298575"/>
                <a:gd name="connsiteY30" fmla="*/ 114300 h 1416050"/>
                <a:gd name="connsiteX31" fmla="*/ 1073150 w 1298575"/>
                <a:gd name="connsiteY31" fmla="*/ 0 h 1416050"/>
                <a:gd name="connsiteX32" fmla="*/ 1031875 w 1298575"/>
                <a:gd name="connsiteY32" fmla="*/ 41275 h 1416050"/>
                <a:gd name="connsiteX33" fmla="*/ 981075 w 1298575"/>
                <a:gd name="connsiteY33" fmla="*/ 31750 h 1416050"/>
                <a:gd name="connsiteX34" fmla="*/ 946150 w 1298575"/>
                <a:gd name="connsiteY34" fmla="*/ 28575 h 1416050"/>
                <a:gd name="connsiteX35" fmla="*/ 889000 w 1298575"/>
                <a:gd name="connsiteY35" fmla="*/ 28575 h 1416050"/>
                <a:gd name="connsiteX36" fmla="*/ 873125 w 1298575"/>
                <a:gd name="connsiteY36" fmla="*/ 82550 h 1416050"/>
                <a:gd name="connsiteX37" fmla="*/ 879475 w 1298575"/>
                <a:gd name="connsiteY37" fmla="*/ 123825 h 1416050"/>
                <a:gd name="connsiteX38" fmla="*/ 847725 w 1298575"/>
                <a:gd name="connsiteY38" fmla="*/ 165100 h 1416050"/>
                <a:gd name="connsiteX39" fmla="*/ 806450 w 1298575"/>
                <a:gd name="connsiteY39" fmla="*/ 139700 h 1416050"/>
                <a:gd name="connsiteX40" fmla="*/ 711200 w 1298575"/>
                <a:gd name="connsiteY40" fmla="*/ 161925 h 1416050"/>
                <a:gd name="connsiteX41" fmla="*/ 641350 w 1298575"/>
                <a:gd name="connsiteY41" fmla="*/ 171450 h 1416050"/>
                <a:gd name="connsiteX42" fmla="*/ 558800 w 1298575"/>
                <a:gd name="connsiteY42" fmla="*/ 222250 h 1416050"/>
                <a:gd name="connsiteX43" fmla="*/ 498475 w 1298575"/>
                <a:gd name="connsiteY43" fmla="*/ 231775 h 1416050"/>
                <a:gd name="connsiteX44" fmla="*/ 428625 w 1298575"/>
                <a:gd name="connsiteY44" fmla="*/ 244475 h 1416050"/>
                <a:gd name="connsiteX45" fmla="*/ 342900 w 1298575"/>
                <a:gd name="connsiteY45" fmla="*/ 238125 h 1416050"/>
                <a:gd name="connsiteX46" fmla="*/ 222250 w 1298575"/>
                <a:gd name="connsiteY46" fmla="*/ 276225 h 1416050"/>
                <a:gd name="connsiteX47" fmla="*/ 133350 w 1298575"/>
                <a:gd name="connsiteY47" fmla="*/ 323850 h 1416050"/>
                <a:gd name="connsiteX48" fmla="*/ 15875 w 1298575"/>
                <a:gd name="connsiteY48" fmla="*/ 317500 h 1416050"/>
                <a:gd name="connsiteX49" fmla="*/ 0 w 1298575"/>
                <a:gd name="connsiteY49" fmla="*/ 412750 h 1416050"/>
                <a:gd name="connsiteX50" fmla="*/ 53975 w 1298575"/>
                <a:gd name="connsiteY50" fmla="*/ 476250 h 1416050"/>
                <a:gd name="connsiteX51" fmla="*/ 127000 w 1298575"/>
                <a:gd name="connsiteY51" fmla="*/ 476250 h 1416050"/>
                <a:gd name="connsiteX52" fmla="*/ 136525 w 1298575"/>
                <a:gd name="connsiteY52" fmla="*/ 574675 h 1416050"/>
                <a:gd name="connsiteX53" fmla="*/ 152400 w 1298575"/>
                <a:gd name="connsiteY53" fmla="*/ 609600 h 1416050"/>
                <a:gd name="connsiteX54" fmla="*/ 200025 w 1298575"/>
                <a:gd name="connsiteY54" fmla="*/ 615950 h 1416050"/>
                <a:gd name="connsiteX55" fmla="*/ 212725 w 1298575"/>
                <a:gd name="connsiteY55" fmla="*/ 650875 h 1416050"/>
                <a:gd name="connsiteX56" fmla="*/ 266700 w 1298575"/>
                <a:gd name="connsiteY56" fmla="*/ 800100 h 1416050"/>
                <a:gd name="connsiteX57" fmla="*/ 311150 w 1298575"/>
                <a:gd name="connsiteY57" fmla="*/ 882650 h 1416050"/>
                <a:gd name="connsiteX58" fmla="*/ 342900 w 1298575"/>
                <a:gd name="connsiteY58" fmla="*/ 939800 h 1416050"/>
                <a:gd name="connsiteX59" fmla="*/ 387350 w 1298575"/>
                <a:gd name="connsiteY59" fmla="*/ 1025525 h 1416050"/>
                <a:gd name="connsiteX60" fmla="*/ 409575 w 1298575"/>
                <a:gd name="connsiteY60" fmla="*/ 1092200 h 1416050"/>
                <a:gd name="connsiteX61" fmla="*/ 460375 w 1298575"/>
                <a:gd name="connsiteY61" fmla="*/ 1247775 h 1416050"/>
                <a:gd name="connsiteX62" fmla="*/ 517525 w 1298575"/>
                <a:gd name="connsiteY62" fmla="*/ 1263650 h 1416050"/>
                <a:gd name="connsiteX63" fmla="*/ 542925 w 1298575"/>
                <a:gd name="connsiteY63" fmla="*/ 1292225 h 1416050"/>
                <a:gd name="connsiteX64" fmla="*/ 504825 w 1298575"/>
                <a:gd name="connsiteY64" fmla="*/ 1336675 h 1416050"/>
                <a:gd name="connsiteX65" fmla="*/ 644525 w 1298575"/>
                <a:gd name="connsiteY65" fmla="*/ 1323975 h 1416050"/>
                <a:gd name="connsiteX66" fmla="*/ 644525 w 1298575"/>
                <a:gd name="connsiteY66" fmla="*/ 1403350 h 1416050"/>
                <a:gd name="connsiteX67" fmla="*/ 660400 w 1298575"/>
                <a:gd name="connsiteY67" fmla="*/ 1409700 h 1416050"/>
                <a:gd name="connsiteX68" fmla="*/ 708025 w 1298575"/>
                <a:gd name="connsiteY68" fmla="*/ 1416050 h 1416050"/>
                <a:gd name="connsiteX69" fmla="*/ 742950 w 1298575"/>
                <a:gd name="connsiteY69" fmla="*/ 1397000 h 1416050"/>
                <a:gd name="connsiteX70" fmla="*/ 815975 w 1298575"/>
                <a:gd name="connsiteY70" fmla="*/ 1400175 h 1416050"/>
                <a:gd name="connsiteX71" fmla="*/ 860425 w 1298575"/>
                <a:gd name="connsiteY71" fmla="*/ 1377950 h 1416050"/>
                <a:gd name="connsiteX72" fmla="*/ 904875 w 1298575"/>
                <a:gd name="connsiteY72" fmla="*/ 1339850 h 1416050"/>
                <a:gd name="connsiteX73" fmla="*/ 933450 w 1298575"/>
                <a:gd name="connsiteY73" fmla="*/ 1311275 h 1416050"/>
                <a:gd name="connsiteX74" fmla="*/ 939800 w 1298575"/>
                <a:gd name="connsiteY74" fmla="*/ 1279525 h 1416050"/>
                <a:gd name="connsiteX75" fmla="*/ 895350 w 1298575"/>
                <a:gd name="connsiteY75" fmla="*/ 1266825 h 1416050"/>
                <a:gd name="connsiteX76" fmla="*/ 882650 w 1298575"/>
                <a:gd name="connsiteY76" fmla="*/ 1209675 h 1416050"/>
                <a:gd name="connsiteX77" fmla="*/ 936625 w 1298575"/>
                <a:gd name="connsiteY77" fmla="*/ 1120775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298575" h="1416050">
                  <a:moveTo>
                    <a:pt x="936625" y="1120775"/>
                  </a:moveTo>
                  <a:lnTo>
                    <a:pt x="1057275" y="1098550"/>
                  </a:lnTo>
                  <a:lnTo>
                    <a:pt x="1139825" y="1050925"/>
                  </a:lnTo>
                  <a:lnTo>
                    <a:pt x="1247775" y="1012825"/>
                  </a:lnTo>
                  <a:lnTo>
                    <a:pt x="1298575" y="933450"/>
                  </a:lnTo>
                  <a:lnTo>
                    <a:pt x="1228725" y="946150"/>
                  </a:lnTo>
                  <a:lnTo>
                    <a:pt x="1158875" y="917575"/>
                  </a:lnTo>
                  <a:lnTo>
                    <a:pt x="1181100" y="860425"/>
                  </a:lnTo>
                  <a:lnTo>
                    <a:pt x="1206500" y="796925"/>
                  </a:lnTo>
                  <a:lnTo>
                    <a:pt x="1231900" y="774700"/>
                  </a:lnTo>
                  <a:lnTo>
                    <a:pt x="1266825" y="771525"/>
                  </a:lnTo>
                  <a:lnTo>
                    <a:pt x="1270000" y="739775"/>
                  </a:lnTo>
                  <a:lnTo>
                    <a:pt x="1273175" y="717550"/>
                  </a:lnTo>
                  <a:lnTo>
                    <a:pt x="1238250" y="679450"/>
                  </a:lnTo>
                  <a:lnTo>
                    <a:pt x="1222375" y="657225"/>
                  </a:lnTo>
                  <a:lnTo>
                    <a:pt x="1238250" y="635000"/>
                  </a:lnTo>
                  <a:lnTo>
                    <a:pt x="1174750" y="606425"/>
                  </a:lnTo>
                  <a:lnTo>
                    <a:pt x="1168400" y="558800"/>
                  </a:lnTo>
                  <a:lnTo>
                    <a:pt x="1206500" y="517525"/>
                  </a:lnTo>
                  <a:lnTo>
                    <a:pt x="1196975" y="495300"/>
                  </a:lnTo>
                  <a:lnTo>
                    <a:pt x="1155700" y="498475"/>
                  </a:lnTo>
                  <a:lnTo>
                    <a:pt x="1114425" y="488950"/>
                  </a:lnTo>
                  <a:lnTo>
                    <a:pt x="1108075" y="463550"/>
                  </a:lnTo>
                  <a:lnTo>
                    <a:pt x="1123950" y="419100"/>
                  </a:lnTo>
                  <a:lnTo>
                    <a:pt x="1143000" y="371475"/>
                  </a:lnTo>
                  <a:lnTo>
                    <a:pt x="1098550" y="371475"/>
                  </a:lnTo>
                  <a:lnTo>
                    <a:pt x="1054100" y="355600"/>
                  </a:lnTo>
                  <a:lnTo>
                    <a:pt x="1136650" y="266700"/>
                  </a:lnTo>
                  <a:lnTo>
                    <a:pt x="1123950" y="209550"/>
                  </a:lnTo>
                  <a:lnTo>
                    <a:pt x="1200150" y="149225"/>
                  </a:lnTo>
                  <a:lnTo>
                    <a:pt x="1200150" y="114300"/>
                  </a:lnTo>
                  <a:lnTo>
                    <a:pt x="1073150" y="0"/>
                  </a:lnTo>
                  <a:lnTo>
                    <a:pt x="1031875" y="41275"/>
                  </a:lnTo>
                  <a:lnTo>
                    <a:pt x="981075" y="31750"/>
                  </a:lnTo>
                  <a:lnTo>
                    <a:pt x="946150" y="28575"/>
                  </a:lnTo>
                  <a:lnTo>
                    <a:pt x="889000" y="28575"/>
                  </a:lnTo>
                  <a:lnTo>
                    <a:pt x="873125" y="82550"/>
                  </a:lnTo>
                  <a:lnTo>
                    <a:pt x="879475" y="123825"/>
                  </a:lnTo>
                  <a:lnTo>
                    <a:pt x="847725" y="165100"/>
                  </a:lnTo>
                  <a:lnTo>
                    <a:pt x="806450" y="139700"/>
                  </a:lnTo>
                  <a:lnTo>
                    <a:pt x="711200" y="161925"/>
                  </a:lnTo>
                  <a:lnTo>
                    <a:pt x="641350" y="171450"/>
                  </a:lnTo>
                  <a:lnTo>
                    <a:pt x="558800" y="222250"/>
                  </a:lnTo>
                  <a:lnTo>
                    <a:pt x="498475" y="231775"/>
                  </a:lnTo>
                  <a:lnTo>
                    <a:pt x="428625" y="244475"/>
                  </a:lnTo>
                  <a:lnTo>
                    <a:pt x="342900" y="238125"/>
                  </a:lnTo>
                  <a:lnTo>
                    <a:pt x="222250" y="276225"/>
                  </a:lnTo>
                  <a:lnTo>
                    <a:pt x="133350" y="323850"/>
                  </a:lnTo>
                  <a:lnTo>
                    <a:pt x="15875" y="317500"/>
                  </a:lnTo>
                  <a:lnTo>
                    <a:pt x="0" y="412750"/>
                  </a:lnTo>
                  <a:lnTo>
                    <a:pt x="53975" y="476250"/>
                  </a:lnTo>
                  <a:lnTo>
                    <a:pt x="127000" y="476250"/>
                  </a:lnTo>
                  <a:lnTo>
                    <a:pt x="136525" y="574675"/>
                  </a:lnTo>
                  <a:lnTo>
                    <a:pt x="152400" y="609600"/>
                  </a:lnTo>
                  <a:lnTo>
                    <a:pt x="200025" y="615950"/>
                  </a:lnTo>
                  <a:lnTo>
                    <a:pt x="212725" y="650875"/>
                  </a:lnTo>
                  <a:lnTo>
                    <a:pt x="266700" y="800100"/>
                  </a:lnTo>
                  <a:lnTo>
                    <a:pt x="311150" y="882650"/>
                  </a:lnTo>
                  <a:lnTo>
                    <a:pt x="342900" y="939800"/>
                  </a:lnTo>
                  <a:lnTo>
                    <a:pt x="387350" y="1025525"/>
                  </a:lnTo>
                  <a:lnTo>
                    <a:pt x="409575" y="1092200"/>
                  </a:lnTo>
                  <a:lnTo>
                    <a:pt x="460375" y="1247775"/>
                  </a:lnTo>
                  <a:lnTo>
                    <a:pt x="517525" y="1263650"/>
                  </a:lnTo>
                  <a:lnTo>
                    <a:pt x="542925" y="1292225"/>
                  </a:lnTo>
                  <a:lnTo>
                    <a:pt x="504825" y="1336675"/>
                  </a:lnTo>
                  <a:lnTo>
                    <a:pt x="644525" y="1323975"/>
                  </a:lnTo>
                  <a:lnTo>
                    <a:pt x="644525" y="1403350"/>
                  </a:lnTo>
                  <a:lnTo>
                    <a:pt x="660400" y="1409700"/>
                  </a:lnTo>
                  <a:lnTo>
                    <a:pt x="708025" y="1416050"/>
                  </a:lnTo>
                  <a:lnTo>
                    <a:pt x="742950" y="1397000"/>
                  </a:lnTo>
                  <a:lnTo>
                    <a:pt x="815975" y="1400175"/>
                  </a:lnTo>
                  <a:lnTo>
                    <a:pt x="860425" y="1377950"/>
                  </a:lnTo>
                  <a:lnTo>
                    <a:pt x="904875" y="1339850"/>
                  </a:lnTo>
                  <a:lnTo>
                    <a:pt x="933450" y="1311275"/>
                  </a:lnTo>
                  <a:lnTo>
                    <a:pt x="939800" y="1279525"/>
                  </a:lnTo>
                  <a:lnTo>
                    <a:pt x="895350" y="1266825"/>
                  </a:lnTo>
                  <a:lnTo>
                    <a:pt x="882650" y="1209675"/>
                  </a:lnTo>
                  <a:lnTo>
                    <a:pt x="936625" y="11207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140745" y="928844"/>
              <a:ext cx="1959769" cy="2108769"/>
            </a:xfrm>
            <a:custGeom>
              <a:avLst/>
              <a:gdLst>
                <a:gd name="connsiteX0" fmla="*/ 678656 w 1959769"/>
                <a:gd name="connsiteY0" fmla="*/ 0 h 1540668"/>
                <a:gd name="connsiteX1" fmla="*/ 645319 w 1959769"/>
                <a:gd name="connsiteY1" fmla="*/ 104775 h 1540668"/>
                <a:gd name="connsiteX2" fmla="*/ 500062 w 1959769"/>
                <a:gd name="connsiteY2" fmla="*/ 276225 h 1540668"/>
                <a:gd name="connsiteX3" fmla="*/ 511969 w 1959769"/>
                <a:gd name="connsiteY3" fmla="*/ 383381 h 1540668"/>
                <a:gd name="connsiteX4" fmla="*/ 483394 w 1959769"/>
                <a:gd name="connsiteY4" fmla="*/ 395287 h 1540668"/>
                <a:gd name="connsiteX5" fmla="*/ 392906 w 1959769"/>
                <a:gd name="connsiteY5" fmla="*/ 328612 h 1540668"/>
                <a:gd name="connsiteX6" fmla="*/ 352425 w 1959769"/>
                <a:gd name="connsiteY6" fmla="*/ 319087 h 1540668"/>
                <a:gd name="connsiteX7" fmla="*/ 304800 w 1959769"/>
                <a:gd name="connsiteY7" fmla="*/ 364331 h 1540668"/>
                <a:gd name="connsiteX8" fmla="*/ 292894 w 1959769"/>
                <a:gd name="connsiteY8" fmla="*/ 569118 h 1540668"/>
                <a:gd name="connsiteX9" fmla="*/ 223837 w 1959769"/>
                <a:gd name="connsiteY9" fmla="*/ 669131 h 1540668"/>
                <a:gd name="connsiteX10" fmla="*/ 180975 w 1959769"/>
                <a:gd name="connsiteY10" fmla="*/ 640556 h 1540668"/>
                <a:gd name="connsiteX11" fmla="*/ 135731 w 1959769"/>
                <a:gd name="connsiteY11" fmla="*/ 645318 h 1540668"/>
                <a:gd name="connsiteX12" fmla="*/ 90487 w 1959769"/>
                <a:gd name="connsiteY12" fmla="*/ 695325 h 1540668"/>
                <a:gd name="connsiteX13" fmla="*/ 71437 w 1959769"/>
                <a:gd name="connsiteY13" fmla="*/ 747712 h 1540668"/>
                <a:gd name="connsiteX14" fmla="*/ 0 w 1959769"/>
                <a:gd name="connsiteY14" fmla="*/ 792956 h 1540668"/>
                <a:gd name="connsiteX15" fmla="*/ 0 w 1959769"/>
                <a:gd name="connsiteY15" fmla="*/ 847725 h 1540668"/>
                <a:gd name="connsiteX16" fmla="*/ 19050 w 1959769"/>
                <a:gd name="connsiteY16" fmla="*/ 859631 h 1540668"/>
                <a:gd name="connsiteX17" fmla="*/ 188119 w 1959769"/>
                <a:gd name="connsiteY17" fmla="*/ 857250 h 1540668"/>
                <a:gd name="connsiteX18" fmla="*/ 242887 w 1959769"/>
                <a:gd name="connsiteY18" fmla="*/ 871537 h 1540668"/>
                <a:gd name="connsiteX19" fmla="*/ 252412 w 1959769"/>
                <a:gd name="connsiteY19" fmla="*/ 923925 h 1540668"/>
                <a:gd name="connsiteX20" fmla="*/ 247650 w 1959769"/>
                <a:gd name="connsiteY20" fmla="*/ 954881 h 1540668"/>
                <a:gd name="connsiteX21" fmla="*/ 211931 w 1959769"/>
                <a:gd name="connsiteY21" fmla="*/ 978693 h 1540668"/>
                <a:gd name="connsiteX22" fmla="*/ 230981 w 1959769"/>
                <a:gd name="connsiteY22" fmla="*/ 1012031 h 1540668"/>
                <a:gd name="connsiteX23" fmla="*/ 261937 w 1959769"/>
                <a:gd name="connsiteY23" fmla="*/ 1040606 h 1540668"/>
                <a:gd name="connsiteX24" fmla="*/ 271462 w 1959769"/>
                <a:gd name="connsiteY24" fmla="*/ 1092993 h 1540668"/>
                <a:gd name="connsiteX25" fmla="*/ 254794 w 1959769"/>
                <a:gd name="connsiteY25" fmla="*/ 1121568 h 1540668"/>
                <a:gd name="connsiteX26" fmla="*/ 316706 w 1959769"/>
                <a:gd name="connsiteY26" fmla="*/ 1085850 h 1540668"/>
                <a:gd name="connsiteX27" fmla="*/ 364331 w 1959769"/>
                <a:gd name="connsiteY27" fmla="*/ 1069181 h 1540668"/>
                <a:gd name="connsiteX28" fmla="*/ 397669 w 1959769"/>
                <a:gd name="connsiteY28" fmla="*/ 1040606 h 1540668"/>
                <a:gd name="connsiteX29" fmla="*/ 476250 w 1959769"/>
                <a:gd name="connsiteY29" fmla="*/ 1033462 h 1540668"/>
                <a:gd name="connsiteX30" fmla="*/ 523875 w 1959769"/>
                <a:gd name="connsiteY30" fmla="*/ 1042987 h 1540668"/>
                <a:gd name="connsiteX31" fmla="*/ 590550 w 1959769"/>
                <a:gd name="connsiteY31" fmla="*/ 1076325 h 1540668"/>
                <a:gd name="connsiteX32" fmla="*/ 566737 w 1959769"/>
                <a:gd name="connsiteY32" fmla="*/ 1095375 h 1540668"/>
                <a:gd name="connsiteX33" fmla="*/ 559594 w 1959769"/>
                <a:gd name="connsiteY33" fmla="*/ 1112043 h 1540668"/>
                <a:gd name="connsiteX34" fmla="*/ 611981 w 1959769"/>
                <a:gd name="connsiteY34" fmla="*/ 1143000 h 1540668"/>
                <a:gd name="connsiteX35" fmla="*/ 557212 w 1959769"/>
                <a:gd name="connsiteY35" fmla="*/ 1166812 h 1540668"/>
                <a:gd name="connsiteX36" fmla="*/ 588169 w 1959769"/>
                <a:gd name="connsiteY36" fmla="*/ 1190625 h 1540668"/>
                <a:gd name="connsiteX37" fmla="*/ 623887 w 1959769"/>
                <a:gd name="connsiteY37" fmla="*/ 1254918 h 1540668"/>
                <a:gd name="connsiteX38" fmla="*/ 619125 w 1959769"/>
                <a:gd name="connsiteY38" fmla="*/ 1271587 h 1540668"/>
                <a:gd name="connsiteX39" fmla="*/ 595312 w 1959769"/>
                <a:gd name="connsiteY39" fmla="*/ 1278731 h 1540668"/>
                <a:gd name="connsiteX40" fmla="*/ 507206 w 1959769"/>
                <a:gd name="connsiteY40" fmla="*/ 1302543 h 1540668"/>
                <a:gd name="connsiteX41" fmla="*/ 469106 w 1959769"/>
                <a:gd name="connsiteY41" fmla="*/ 1321593 h 1540668"/>
                <a:gd name="connsiteX42" fmla="*/ 478631 w 1959769"/>
                <a:gd name="connsiteY42" fmla="*/ 1381125 h 1540668"/>
                <a:gd name="connsiteX43" fmla="*/ 523875 w 1959769"/>
                <a:gd name="connsiteY43" fmla="*/ 1409700 h 1540668"/>
                <a:gd name="connsiteX44" fmla="*/ 566737 w 1959769"/>
                <a:gd name="connsiteY44" fmla="*/ 1409700 h 1540668"/>
                <a:gd name="connsiteX45" fmla="*/ 597694 w 1959769"/>
                <a:gd name="connsiteY45" fmla="*/ 1397793 h 1540668"/>
                <a:gd name="connsiteX46" fmla="*/ 645319 w 1959769"/>
                <a:gd name="connsiteY46" fmla="*/ 1376362 h 1540668"/>
                <a:gd name="connsiteX47" fmla="*/ 683419 w 1959769"/>
                <a:gd name="connsiteY47" fmla="*/ 1369218 h 1540668"/>
                <a:gd name="connsiteX48" fmla="*/ 754856 w 1959769"/>
                <a:gd name="connsiteY48" fmla="*/ 1378743 h 1540668"/>
                <a:gd name="connsiteX49" fmla="*/ 750094 w 1959769"/>
                <a:gd name="connsiteY49" fmla="*/ 1416843 h 1540668"/>
                <a:gd name="connsiteX50" fmla="*/ 759619 w 1959769"/>
                <a:gd name="connsiteY50" fmla="*/ 1459706 h 1540668"/>
                <a:gd name="connsiteX51" fmla="*/ 819150 w 1959769"/>
                <a:gd name="connsiteY51" fmla="*/ 1438275 h 1540668"/>
                <a:gd name="connsiteX52" fmla="*/ 852487 w 1959769"/>
                <a:gd name="connsiteY52" fmla="*/ 1457325 h 1540668"/>
                <a:gd name="connsiteX53" fmla="*/ 900112 w 1959769"/>
                <a:gd name="connsiteY53" fmla="*/ 1464468 h 1540668"/>
                <a:gd name="connsiteX54" fmla="*/ 938212 w 1959769"/>
                <a:gd name="connsiteY54" fmla="*/ 1473993 h 1540668"/>
                <a:gd name="connsiteX55" fmla="*/ 962025 w 1959769"/>
                <a:gd name="connsiteY55" fmla="*/ 1497806 h 1540668"/>
                <a:gd name="connsiteX56" fmla="*/ 973931 w 1959769"/>
                <a:gd name="connsiteY56" fmla="*/ 1500187 h 1540668"/>
                <a:gd name="connsiteX57" fmla="*/ 985837 w 1959769"/>
                <a:gd name="connsiteY57" fmla="*/ 1531143 h 1540668"/>
                <a:gd name="connsiteX58" fmla="*/ 1014412 w 1959769"/>
                <a:gd name="connsiteY58" fmla="*/ 1540668 h 1540668"/>
                <a:gd name="connsiteX59" fmla="*/ 1031081 w 1959769"/>
                <a:gd name="connsiteY59" fmla="*/ 1521618 h 1540668"/>
                <a:gd name="connsiteX60" fmla="*/ 1031081 w 1959769"/>
                <a:gd name="connsiteY60" fmla="*/ 1509712 h 1540668"/>
                <a:gd name="connsiteX61" fmla="*/ 1078706 w 1959769"/>
                <a:gd name="connsiteY61" fmla="*/ 1464468 h 1540668"/>
                <a:gd name="connsiteX62" fmla="*/ 1083469 w 1959769"/>
                <a:gd name="connsiteY62" fmla="*/ 1335881 h 1540668"/>
                <a:gd name="connsiteX63" fmla="*/ 1128712 w 1959769"/>
                <a:gd name="connsiteY63" fmla="*/ 1312068 h 1540668"/>
                <a:gd name="connsiteX64" fmla="*/ 1121569 w 1959769"/>
                <a:gd name="connsiteY64" fmla="*/ 1281112 h 1540668"/>
                <a:gd name="connsiteX65" fmla="*/ 1123950 w 1959769"/>
                <a:gd name="connsiteY65" fmla="*/ 1252537 h 1540668"/>
                <a:gd name="connsiteX66" fmla="*/ 1150144 w 1959769"/>
                <a:gd name="connsiteY66" fmla="*/ 1243012 h 1540668"/>
                <a:gd name="connsiteX67" fmla="*/ 1178719 w 1959769"/>
                <a:gd name="connsiteY67" fmla="*/ 1221581 h 1540668"/>
                <a:gd name="connsiteX68" fmla="*/ 1231106 w 1959769"/>
                <a:gd name="connsiteY68" fmla="*/ 1200150 h 1540668"/>
                <a:gd name="connsiteX69" fmla="*/ 1259681 w 1959769"/>
                <a:gd name="connsiteY69" fmla="*/ 1193006 h 1540668"/>
                <a:gd name="connsiteX70" fmla="*/ 1312069 w 1959769"/>
                <a:gd name="connsiteY70" fmla="*/ 1126331 h 1540668"/>
                <a:gd name="connsiteX71" fmla="*/ 1350169 w 1959769"/>
                <a:gd name="connsiteY71" fmla="*/ 1162050 h 1540668"/>
                <a:gd name="connsiteX72" fmla="*/ 1383506 w 1959769"/>
                <a:gd name="connsiteY72" fmla="*/ 1159668 h 1540668"/>
                <a:gd name="connsiteX73" fmla="*/ 1421606 w 1959769"/>
                <a:gd name="connsiteY73" fmla="*/ 1159668 h 1540668"/>
                <a:gd name="connsiteX74" fmla="*/ 1454944 w 1959769"/>
                <a:gd name="connsiteY74" fmla="*/ 1147762 h 1540668"/>
                <a:gd name="connsiteX75" fmla="*/ 1514475 w 1959769"/>
                <a:gd name="connsiteY75" fmla="*/ 1131093 h 1540668"/>
                <a:gd name="connsiteX76" fmla="*/ 1540669 w 1959769"/>
                <a:gd name="connsiteY76" fmla="*/ 1233487 h 1540668"/>
                <a:gd name="connsiteX77" fmla="*/ 1664494 w 1959769"/>
                <a:gd name="connsiteY77" fmla="*/ 1138237 h 1540668"/>
                <a:gd name="connsiteX78" fmla="*/ 1776412 w 1959769"/>
                <a:gd name="connsiteY78" fmla="*/ 1023937 h 1540668"/>
                <a:gd name="connsiteX79" fmla="*/ 1847850 w 1959769"/>
                <a:gd name="connsiteY79" fmla="*/ 952500 h 1540668"/>
                <a:gd name="connsiteX80" fmla="*/ 1883569 w 1959769"/>
                <a:gd name="connsiteY80" fmla="*/ 902493 h 1540668"/>
                <a:gd name="connsiteX81" fmla="*/ 1959769 w 1959769"/>
                <a:gd name="connsiteY81" fmla="*/ 866775 h 1540668"/>
                <a:gd name="connsiteX82" fmla="*/ 1924050 w 1959769"/>
                <a:gd name="connsiteY82" fmla="*/ 833437 h 1540668"/>
                <a:gd name="connsiteX83" fmla="*/ 1490662 w 1959769"/>
                <a:gd name="connsiteY83" fmla="*/ 285750 h 1540668"/>
                <a:gd name="connsiteX84" fmla="*/ 1107281 w 1959769"/>
                <a:gd name="connsiteY84" fmla="*/ 157162 h 1540668"/>
                <a:gd name="connsiteX85" fmla="*/ 783431 w 1959769"/>
                <a:gd name="connsiteY85" fmla="*/ 78581 h 1540668"/>
                <a:gd name="connsiteX86" fmla="*/ 709612 w 1959769"/>
                <a:gd name="connsiteY86" fmla="*/ 54768 h 1540668"/>
                <a:gd name="connsiteX87" fmla="*/ 678656 w 1959769"/>
                <a:gd name="connsiteY87" fmla="*/ 0 h 154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959769" h="1540668">
                  <a:moveTo>
                    <a:pt x="678656" y="0"/>
                  </a:moveTo>
                  <a:lnTo>
                    <a:pt x="645319" y="104775"/>
                  </a:lnTo>
                  <a:lnTo>
                    <a:pt x="500062" y="276225"/>
                  </a:lnTo>
                  <a:lnTo>
                    <a:pt x="511969" y="383381"/>
                  </a:lnTo>
                  <a:lnTo>
                    <a:pt x="483394" y="395287"/>
                  </a:lnTo>
                  <a:lnTo>
                    <a:pt x="392906" y="328612"/>
                  </a:lnTo>
                  <a:lnTo>
                    <a:pt x="352425" y="319087"/>
                  </a:lnTo>
                  <a:lnTo>
                    <a:pt x="304800" y="364331"/>
                  </a:lnTo>
                  <a:lnTo>
                    <a:pt x="292894" y="569118"/>
                  </a:lnTo>
                  <a:lnTo>
                    <a:pt x="223837" y="669131"/>
                  </a:lnTo>
                  <a:lnTo>
                    <a:pt x="180975" y="640556"/>
                  </a:lnTo>
                  <a:lnTo>
                    <a:pt x="135731" y="645318"/>
                  </a:lnTo>
                  <a:lnTo>
                    <a:pt x="90487" y="695325"/>
                  </a:lnTo>
                  <a:lnTo>
                    <a:pt x="71437" y="747712"/>
                  </a:lnTo>
                  <a:lnTo>
                    <a:pt x="0" y="792956"/>
                  </a:lnTo>
                  <a:lnTo>
                    <a:pt x="0" y="847725"/>
                  </a:lnTo>
                  <a:lnTo>
                    <a:pt x="19050" y="859631"/>
                  </a:lnTo>
                  <a:lnTo>
                    <a:pt x="188119" y="857250"/>
                  </a:lnTo>
                  <a:lnTo>
                    <a:pt x="242887" y="871537"/>
                  </a:lnTo>
                  <a:lnTo>
                    <a:pt x="252412" y="923925"/>
                  </a:lnTo>
                  <a:lnTo>
                    <a:pt x="247650" y="954881"/>
                  </a:lnTo>
                  <a:lnTo>
                    <a:pt x="211931" y="978693"/>
                  </a:lnTo>
                  <a:lnTo>
                    <a:pt x="230981" y="1012031"/>
                  </a:lnTo>
                  <a:lnTo>
                    <a:pt x="261937" y="1040606"/>
                  </a:lnTo>
                  <a:lnTo>
                    <a:pt x="271462" y="1092993"/>
                  </a:lnTo>
                  <a:lnTo>
                    <a:pt x="254794" y="1121568"/>
                  </a:lnTo>
                  <a:lnTo>
                    <a:pt x="316706" y="1085850"/>
                  </a:lnTo>
                  <a:lnTo>
                    <a:pt x="364331" y="1069181"/>
                  </a:lnTo>
                  <a:lnTo>
                    <a:pt x="397669" y="1040606"/>
                  </a:lnTo>
                  <a:lnTo>
                    <a:pt x="476250" y="1033462"/>
                  </a:lnTo>
                  <a:lnTo>
                    <a:pt x="523875" y="1042987"/>
                  </a:lnTo>
                  <a:lnTo>
                    <a:pt x="590550" y="1076325"/>
                  </a:lnTo>
                  <a:lnTo>
                    <a:pt x="566737" y="1095375"/>
                  </a:lnTo>
                  <a:lnTo>
                    <a:pt x="559594" y="1112043"/>
                  </a:lnTo>
                  <a:lnTo>
                    <a:pt x="611981" y="1143000"/>
                  </a:lnTo>
                  <a:lnTo>
                    <a:pt x="557212" y="1166812"/>
                  </a:lnTo>
                  <a:lnTo>
                    <a:pt x="588169" y="1190625"/>
                  </a:lnTo>
                  <a:lnTo>
                    <a:pt x="623887" y="1254918"/>
                  </a:lnTo>
                  <a:lnTo>
                    <a:pt x="619125" y="1271587"/>
                  </a:lnTo>
                  <a:lnTo>
                    <a:pt x="595312" y="1278731"/>
                  </a:lnTo>
                  <a:lnTo>
                    <a:pt x="507206" y="1302543"/>
                  </a:lnTo>
                  <a:lnTo>
                    <a:pt x="469106" y="1321593"/>
                  </a:lnTo>
                  <a:lnTo>
                    <a:pt x="478631" y="1381125"/>
                  </a:lnTo>
                  <a:lnTo>
                    <a:pt x="523875" y="1409700"/>
                  </a:lnTo>
                  <a:lnTo>
                    <a:pt x="566737" y="1409700"/>
                  </a:lnTo>
                  <a:lnTo>
                    <a:pt x="597694" y="1397793"/>
                  </a:lnTo>
                  <a:lnTo>
                    <a:pt x="645319" y="1376362"/>
                  </a:lnTo>
                  <a:lnTo>
                    <a:pt x="683419" y="1369218"/>
                  </a:lnTo>
                  <a:lnTo>
                    <a:pt x="754856" y="1378743"/>
                  </a:lnTo>
                  <a:lnTo>
                    <a:pt x="750094" y="1416843"/>
                  </a:lnTo>
                  <a:lnTo>
                    <a:pt x="759619" y="1459706"/>
                  </a:lnTo>
                  <a:lnTo>
                    <a:pt x="819150" y="1438275"/>
                  </a:lnTo>
                  <a:lnTo>
                    <a:pt x="852487" y="1457325"/>
                  </a:lnTo>
                  <a:lnTo>
                    <a:pt x="900112" y="1464468"/>
                  </a:lnTo>
                  <a:lnTo>
                    <a:pt x="938212" y="1473993"/>
                  </a:lnTo>
                  <a:lnTo>
                    <a:pt x="962025" y="1497806"/>
                  </a:lnTo>
                  <a:lnTo>
                    <a:pt x="973931" y="1500187"/>
                  </a:lnTo>
                  <a:lnTo>
                    <a:pt x="985837" y="1531143"/>
                  </a:lnTo>
                  <a:lnTo>
                    <a:pt x="1014412" y="1540668"/>
                  </a:lnTo>
                  <a:lnTo>
                    <a:pt x="1031081" y="1521618"/>
                  </a:lnTo>
                  <a:lnTo>
                    <a:pt x="1031081" y="1509712"/>
                  </a:lnTo>
                  <a:lnTo>
                    <a:pt x="1078706" y="1464468"/>
                  </a:lnTo>
                  <a:lnTo>
                    <a:pt x="1083469" y="1335881"/>
                  </a:lnTo>
                  <a:lnTo>
                    <a:pt x="1128712" y="1312068"/>
                  </a:lnTo>
                  <a:lnTo>
                    <a:pt x="1121569" y="1281112"/>
                  </a:lnTo>
                  <a:lnTo>
                    <a:pt x="1123950" y="1252537"/>
                  </a:lnTo>
                  <a:lnTo>
                    <a:pt x="1150144" y="1243012"/>
                  </a:lnTo>
                  <a:lnTo>
                    <a:pt x="1178719" y="1221581"/>
                  </a:lnTo>
                  <a:lnTo>
                    <a:pt x="1231106" y="1200150"/>
                  </a:lnTo>
                  <a:lnTo>
                    <a:pt x="1259681" y="1193006"/>
                  </a:lnTo>
                  <a:lnTo>
                    <a:pt x="1312069" y="1126331"/>
                  </a:lnTo>
                  <a:lnTo>
                    <a:pt x="1350169" y="1162050"/>
                  </a:lnTo>
                  <a:lnTo>
                    <a:pt x="1383506" y="1159668"/>
                  </a:lnTo>
                  <a:lnTo>
                    <a:pt x="1421606" y="1159668"/>
                  </a:lnTo>
                  <a:lnTo>
                    <a:pt x="1454944" y="1147762"/>
                  </a:lnTo>
                  <a:lnTo>
                    <a:pt x="1514475" y="1131093"/>
                  </a:lnTo>
                  <a:lnTo>
                    <a:pt x="1540669" y="1233487"/>
                  </a:lnTo>
                  <a:lnTo>
                    <a:pt x="1664494" y="1138237"/>
                  </a:lnTo>
                  <a:lnTo>
                    <a:pt x="1776412" y="1023937"/>
                  </a:lnTo>
                  <a:lnTo>
                    <a:pt x="1847850" y="952500"/>
                  </a:lnTo>
                  <a:lnTo>
                    <a:pt x="1883569" y="902493"/>
                  </a:lnTo>
                  <a:lnTo>
                    <a:pt x="1959769" y="866775"/>
                  </a:lnTo>
                  <a:lnTo>
                    <a:pt x="1924050" y="833437"/>
                  </a:lnTo>
                  <a:lnTo>
                    <a:pt x="1490662" y="285750"/>
                  </a:lnTo>
                  <a:lnTo>
                    <a:pt x="1107281" y="157162"/>
                  </a:lnTo>
                  <a:lnTo>
                    <a:pt x="783431" y="78581"/>
                  </a:lnTo>
                  <a:lnTo>
                    <a:pt x="709612" y="54768"/>
                  </a:lnTo>
                  <a:lnTo>
                    <a:pt x="678656" y="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614738" y="3174987"/>
              <a:ext cx="1019175" cy="1831728"/>
            </a:xfrm>
            <a:custGeom>
              <a:avLst/>
              <a:gdLst>
                <a:gd name="connsiteX0" fmla="*/ 971550 w 1019175"/>
                <a:gd name="connsiteY0" fmla="*/ 0 h 1338262"/>
                <a:gd name="connsiteX1" fmla="*/ 857250 w 1019175"/>
                <a:gd name="connsiteY1" fmla="*/ 16668 h 1338262"/>
                <a:gd name="connsiteX2" fmla="*/ 802481 w 1019175"/>
                <a:gd name="connsiteY2" fmla="*/ 11906 h 1338262"/>
                <a:gd name="connsiteX3" fmla="*/ 733425 w 1019175"/>
                <a:gd name="connsiteY3" fmla="*/ 50006 h 1338262"/>
                <a:gd name="connsiteX4" fmla="*/ 683418 w 1019175"/>
                <a:gd name="connsiteY4" fmla="*/ 52387 h 1338262"/>
                <a:gd name="connsiteX5" fmla="*/ 535781 w 1019175"/>
                <a:gd name="connsiteY5" fmla="*/ 109537 h 1338262"/>
                <a:gd name="connsiteX6" fmla="*/ 481012 w 1019175"/>
                <a:gd name="connsiteY6" fmla="*/ 88106 h 1338262"/>
                <a:gd name="connsiteX7" fmla="*/ 433387 w 1019175"/>
                <a:gd name="connsiteY7" fmla="*/ 123825 h 1338262"/>
                <a:gd name="connsiteX8" fmla="*/ 352425 w 1019175"/>
                <a:gd name="connsiteY8" fmla="*/ 242887 h 1338262"/>
                <a:gd name="connsiteX9" fmla="*/ 300037 w 1019175"/>
                <a:gd name="connsiteY9" fmla="*/ 269081 h 1338262"/>
                <a:gd name="connsiteX10" fmla="*/ 304800 w 1019175"/>
                <a:gd name="connsiteY10" fmla="*/ 326231 h 1338262"/>
                <a:gd name="connsiteX11" fmla="*/ 230981 w 1019175"/>
                <a:gd name="connsiteY11" fmla="*/ 354806 h 1338262"/>
                <a:gd name="connsiteX12" fmla="*/ 192881 w 1019175"/>
                <a:gd name="connsiteY12" fmla="*/ 533400 h 1338262"/>
                <a:gd name="connsiteX13" fmla="*/ 216693 w 1019175"/>
                <a:gd name="connsiteY13" fmla="*/ 569118 h 1338262"/>
                <a:gd name="connsiteX14" fmla="*/ 216693 w 1019175"/>
                <a:gd name="connsiteY14" fmla="*/ 607218 h 1338262"/>
                <a:gd name="connsiteX15" fmla="*/ 200025 w 1019175"/>
                <a:gd name="connsiteY15" fmla="*/ 640556 h 1338262"/>
                <a:gd name="connsiteX16" fmla="*/ 121443 w 1019175"/>
                <a:gd name="connsiteY16" fmla="*/ 681037 h 1338262"/>
                <a:gd name="connsiteX17" fmla="*/ 64293 w 1019175"/>
                <a:gd name="connsiteY17" fmla="*/ 676275 h 1338262"/>
                <a:gd name="connsiteX18" fmla="*/ 0 w 1019175"/>
                <a:gd name="connsiteY18" fmla="*/ 711993 h 1338262"/>
                <a:gd name="connsiteX19" fmla="*/ 4762 w 1019175"/>
                <a:gd name="connsiteY19" fmla="*/ 759618 h 1338262"/>
                <a:gd name="connsiteX20" fmla="*/ 2381 w 1019175"/>
                <a:gd name="connsiteY20" fmla="*/ 838200 h 1338262"/>
                <a:gd name="connsiteX21" fmla="*/ 61912 w 1019175"/>
                <a:gd name="connsiteY21" fmla="*/ 819150 h 1338262"/>
                <a:gd name="connsiteX22" fmla="*/ 145256 w 1019175"/>
                <a:gd name="connsiteY22" fmla="*/ 819150 h 1338262"/>
                <a:gd name="connsiteX23" fmla="*/ 185737 w 1019175"/>
                <a:gd name="connsiteY23" fmla="*/ 859631 h 1338262"/>
                <a:gd name="connsiteX24" fmla="*/ 266700 w 1019175"/>
                <a:gd name="connsiteY24" fmla="*/ 866775 h 1338262"/>
                <a:gd name="connsiteX25" fmla="*/ 292893 w 1019175"/>
                <a:gd name="connsiteY25" fmla="*/ 854868 h 1338262"/>
                <a:gd name="connsiteX26" fmla="*/ 373856 w 1019175"/>
                <a:gd name="connsiteY26" fmla="*/ 838200 h 1338262"/>
                <a:gd name="connsiteX27" fmla="*/ 409575 w 1019175"/>
                <a:gd name="connsiteY27" fmla="*/ 945356 h 1338262"/>
                <a:gd name="connsiteX28" fmla="*/ 397668 w 1019175"/>
                <a:gd name="connsiteY28" fmla="*/ 1050131 h 1338262"/>
                <a:gd name="connsiteX29" fmla="*/ 409575 w 1019175"/>
                <a:gd name="connsiteY29" fmla="*/ 1088231 h 1338262"/>
                <a:gd name="connsiteX30" fmla="*/ 409575 w 1019175"/>
                <a:gd name="connsiteY30" fmla="*/ 1109662 h 1338262"/>
                <a:gd name="connsiteX31" fmla="*/ 547687 w 1019175"/>
                <a:gd name="connsiteY31" fmla="*/ 1157287 h 1338262"/>
                <a:gd name="connsiteX32" fmla="*/ 552450 w 1019175"/>
                <a:gd name="connsiteY32" fmla="*/ 1190625 h 1338262"/>
                <a:gd name="connsiteX33" fmla="*/ 542925 w 1019175"/>
                <a:gd name="connsiteY33" fmla="*/ 1235868 h 1338262"/>
                <a:gd name="connsiteX34" fmla="*/ 585787 w 1019175"/>
                <a:gd name="connsiteY34" fmla="*/ 1266825 h 1338262"/>
                <a:gd name="connsiteX35" fmla="*/ 628650 w 1019175"/>
                <a:gd name="connsiteY35" fmla="*/ 1252537 h 1338262"/>
                <a:gd name="connsiteX36" fmla="*/ 740568 w 1019175"/>
                <a:gd name="connsiteY36" fmla="*/ 1247775 h 1338262"/>
                <a:gd name="connsiteX37" fmla="*/ 776287 w 1019175"/>
                <a:gd name="connsiteY37" fmla="*/ 1221581 h 1338262"/>
                <a:gd name="connsiteX38" fmla="*/ 804862 w 1019175"/>
                <a:gd name="connsiteY38" fmla="*/ 1223962 h 1338262"/>
                <a:gd name="connsiteX39" fmla="*/ 821531 w 1019175"/>
                <a:gd name="connsiteY39" fmla="*/ 1238250 h 1338262"/>
                <a:gd name="connsiteX40" fmla="*/ 831056 w 1019175"/>
                <a:gd name="connsiteY40" fmla="*/ 1259681 h 1338262"/>
                <a:gd name="connsiteX41" fmla="*/ 892968 w 1019175"/>
                <a:gd name="connsiteY41" fmla="*/ 1283493 h 1338262"/>
                <a:gd name="connsiteX42" fmla="*/ 957262 w 1019175"/>
                <a:gd name="connsiteY42" fmla="*/ 1338262 h 1338262"/>
                <a:gd name="connsiteX43" fmla="*/ 976312 w 1019175"/>
                <a:gd name="connsiteY43" fmla="*/ 1283493 h 1338262"/>
                <a:gd name="connsiteX44" fmla="*/ 933450 w 1019175"/>
                <a:gd name="connsiteY44" fmla="*/ 1259681 h 1338262"/>
                <a:gd name="connsiteX45" fmla="*/ 897731 w 1019175"/>
                <a:gd name="connsiteY45" fmla="*/ 1214437 h 1338262"/>
                <a:gd name="connsiteX46" fmla="*/ 850106 w 1019175"/>
                <a:gd name="connsiteY46" fmla="*/ 1202531 h 1338262"/>
                <a:gd name="connsiteX47" fmla="*/ 831056 w 1019175"/>
                <a:gd name="connsiteY47" fmla="*/ 1181100 h 1338262"/>
                <a:gd name="connsiteX48" fmla="*/ 800100 w 1019175"/>
                <a:gd name="connsiteY48" fmla="*/ 1166812 h 1338262"/>
                <a:gd name="connsiteX49" fmla="*/ 778668 w 1019175"/>
                <a:gd name="connsiteY49" fmla="*/ 1166812 h 1338262"/>
                <a:gd name="connsiteX50" fmla="*/ 733425 w 1019175"/>
                <a:gd name="connsiteY50" fmla="*/ 1193006 h 1338262"/>
                <a:gd name="connsiteX51" fmla="*/ 711993 w 1019175"/>
                <a:gd name="connsiteY51" fmla="*/ 1138237 h 1338262"/>
                <a:gd name="connsiteX52" fmla="*/ 702468 w 1019175"/>
                <a:gd name="connsiteY52" fmla="*/ 1097756 h 1338262"/>
                <a:gd name="connsiteX53" fmla="*/ 642937 w 1019175"/>
                <a:gd name="connsiteY53" fmla="*/ 1095375 h 1338262"/>
                <a:gd name="connsiteX54" fmla="*/ 628650 w 1019175"/>
                <a:gd name="connsiteY54" fmla="*/ 1095375 h 1338262"/>
                <a:gd name="connsiteX55" fmla="*/ 611981 w 1019175"/>
                <a:gd name="connsiteY55" fmla="*/ 1088231 h 1338262"/>
                <a:gd name="connsiteX56" fmla="*/ 602456 w 1019175"/>
                <a:gd name="connsiteY56" fmla="*/ 1035843 h 1338262"/>
                <a:gd name="connsiteX57" fmla="*/ 604837 w 1019175"/>
                <a:gd name="connsiteY57" fmla="*/ 976312 h 1338262"/>
                <a:gd name="connsiteX58" fmla="*/ 623887 w 1019175"/>
                <a:gd name="connsiteY58" fmla="*/ 952500 h 1338262"/>
                <a:gd name="connsiteX59" fmla="*/ 640556 w 1019175"/>
                <a:gd name="connsiteY59" fmla="*/ 950118 h 1338262"/>
                <a:gd name="connsiteX60" fmla="*/ 652462 w 1019175"/>
                <a:gd name="connsiteY60" fmla="*/ 881062 h 1338262"/>
                <a:gd name="connsiteX61" fmla="*/ 669131 w 1019175"/>
                <a:gd name="connsiteY61" fmla="*/ 852487 h 1338262"/>
                <a:gd name="connsiteX62" fmla="*/ 669131 w 1019175"/>
                <a:gd name="connsiteY62" fmla="*/ 852487 h 1338262"/>
                <a:gd name="connsiteX63" fmla="*/ 635793 w 1019175"/>
                <a:gd name="connsiteY63" fmla="*/ 821531 h 1338262"/>
                <a:gd name="connsiteX64" fmla="*/ 590550 w 1019175"/>
                <a:gd name="connsiteY64" fmla="*/ 776287 h 1338262"/>
                <a:gd name="connsiteX65" fmla="*/ 614362 w 1019175"/>
                <a:gd name="connsiteY65" fmla="*/ 742950 h 1338262"/>
                <a:gd name="connsiteX66" fmla="*/ 631031 w 1019175"/>
                <a:gd name="connsiteY66" fmla="*/ 721518 h 1338262"/>
                <a:gd name="connsiteX67" fmla="*/ 664368 w 1019175"/>
                <a:gd name="connsiteY67" fmla="*/ 711993 h 1338262"/>
                <a:gd name="connsiteX68" fmla="*/ 673893 w 1019175"/>
                <a:gd name="connsiteY68" fmla="*/ 695325 h 1338262"/>
                <a:gd name="connsiteX69" fmla="*/ 652462 w 1019175"/>
                <a:gd name="connsiteY69" fmla="*/ 640556 h 1338262"/>
                <a:gd name="connsiteX70" fmla="*/ 654843 w 1019175"/>
                <a:gd name="connsiteY70" fmla="*/ 583406 h 1338262"/>
                <a:gd name="connsiteX71" fmla="*/ 671512 w 1019175"/>
                <a:gd name="connsiteY71" fmla="*/ 533400 h 1338262"/>
                <a:gd name="connsiteX72" fmla="*/ 683418 w 1019175"/>
                <a:gd name="connsiteY72" fmla="*/ 464343 h 1338262"/>
                <a:gd name="connsiteX73" fmla="*/ 731043 w 1019175"/>
                <a:gd name="connsiteY73" fmla="*/ 419100 h 1338262"/>
                <a:gd name="connsiteX74" fmla="*/ 876300 w 1019175"/>
                <a:gd name="connsiteY74" fmla="*/ 419100 h 1338262"/>
                <a:gd name="connsiteX75" fmla="*/ 904875 w 1019175"/>
                <a:gd name="connsiteY75" fmla="*/ 326231 h 1338262"/>
                <a:gd name="connsiteX76" fmla="*/ 947737 w 1019175"/>
                <a:gd name="connsiteY76" fmla="*/ 259556 h 1338262"/>
                <a:gd name="connsiteX77" fmla="*/ 971550 w 1019175"/>
                <a:gd name="connsiteY77" fmla="*/ 240506 h 1338262"/>
                <a:gd name="connsiteX78" fmla="*/ 1014412 w 1019175"/>
                <a:gd name="connsiteY78" fmla="*/ 242887 h 1338262"/>
                <a:gd name="connsiteX79" fmla="*/ 1016793 w 1019175"/>
                <a:gd name="connsiteY79" fmla="*/ 195262 h 1338262"/>
                <a:gd name="connsiteX80" fmla="*/ 1019175 w 1019175"/>
                <a:gd name="connsiteY80" fmla="*/ 90487 h 1338262"/>
                <a:gd name="connsiteX81" fmla="*/ 988218 w 1019175"/>
                <a:gd name="connsiteY81" fmla="*/ 61912 h 1338262"/>
                <a:gd name="connsiteX82" fmla="*/ 971550 w 1019175"/>
                <a:gd name="connsiteY82" fmla="*/ 0 h 133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019175" h="1338262">
                  <a:moveTo>
                    <a:pt x="971550" y="0"/>
                  </a:moveTo>
                  <a:lnTo>
                    <a:pt x="857250" y="16668"/>
                  </a:lnTo>
                  <a:lnTo>
                    <a:pt x="802481" y="11906"/>
                  </a:lnTo>
                  <a:lnTo>
                    <a:pt x="733425" y="50006"/>
                  </a:lnTo>
                  <a:lnTo>
                    <a:pt x="683418" y="52387"/>
                  </a:lnTo>
                  <a:lnTo>
                    <a:pt x="535781" y="109537"/>
                  </a:lnTo>
                  <a:lnTo>
                    <a:pt x="481012" y="88106"/>
                  </a:lnTo>
                  <a:lnTo>
                    <a:pt x="433387" y="123825"/>
                  </a:lnTo>
                  <a:lnTo>
                    <a:pt x="352425" y="242887"/>
                  </a:lnTo>
                  <a:lnTo>
                    <a:pt x="300037" y="269081"/>
                  </a:lnTo>
                  <a:lnTo>
                    <a:pt x="304800" y="326231"/>
                  </a:lnTo>
                  <a:lnTo>
                    <a:pt x="230981" y="354806"/>
                  </a:lnTo>
                  <a:lnTo>
                    <a:pt x="192881" y="533400"/>
                  </a:lnTo>
                  <a:lnTo>
                    <a:pt x="216693" y="569118"/>
                  </a:lnTo>
                  <a:lnTo>
                    <a:pt x="216693" y="607218"/>
                  </a:lnTo>
                  <a:lnTo>
                    <a:pt x="200025" y="640556"/>
                  </a:lnTo>
                  <a:lnTo>
                    <a:pt x="121443" y="681037"/>
                  </a:lnTo>
                  <a:lnTo>
                    <a:pt x="64293" y="676275"/>
                  </a:lnTo>
                  <a:lnTo>
                    <a:pt x="0" y="711993"/>
                  </a:lnTo>
                  <a:lnTo>
                    <a:pt x="4762" y="759618"/>
                  </a:lnTo>
                  <a:cubicBezTo>
                    <a:pt x="3968" y="785812"/>
                    <a:pt x="3175" y="812006"/>
                    <a:pt x="2381" y="838200"/>
                  </a:cubicBezTo>
                  <a:lnTo>
                    <a:pt x="61912" y="819150"/>
                  </a:lnTo>
                  <a:lnTo>
                    <a:pt x="145256" y="819150"/>
                  </a:lnTo>
                  <a:lnTo>
                    <a:pt x="185737" y="859631"/>
                  </a:lnTo>
                  <a:lnTo>
                    <a:pt x="266700" y="866775"/>
                  </a:lnTo>
                  <a:lnTo>
                    <a:pt x="292893" y="854868"/>
                  </a:lnTo>
                  <a:lnTo>
                    <a:pt x="373856" y="838200"/>
                  </a:lnTo>
                  <a:lnTo>
                    <a:pt x="409575" y="945356"/>
                  </a:lnTo>
                  <a:lnTo>
                    <a:pt x="397668" y="1050131"/>
                  </a:lnTo>
                  <a:lnTo>
                    <a:pt x="409575" y="1088231"/>
                  </a:lnTo>
                  <a:lnTo>
                    <a:pt x="409575" y="1109662"/>
                  </a:lnTo>
                  <a:lnTo>
                    <a:pt x="547687" y="1157287"/>
                  </a:lnTo>
                  <a:lnTo>
                    <a:pt x="552450" y="1190625"/>
                  </a:lnTo>
                  <a:lnTo>
                    <a:pt x="542925" y="1235868"/>
                  </a:lnTo>
                  <a:lnTo>
                    <a:pt x="585787" y="1266825"/>
                  </a:lnTo>
                  <a:lnTo>
                    <a:pt x="628650" y="1252537"/>
                  </a:lnTo>
                  <a:lnTo>
                    <a:pt x="740568" y="1247775"/>
                  </a:lnTo>
                  <a:lnTo>
                    <a:pt x="776287" y="1221581"/>
                  </a:lnTo>
                  <a:lnTo>
                    <a:pt x="804862" y="1223962"/>
                  </a:lnTo>
                  <a:lnTo>
                    <a:pt x="821531" y="1238250"/>
                  </a:lnTo>
                  <a:lnTo>
                    <a:pt x="831056" y="1259681"/>
                  </a:lnTo>
                  <a:lnTo>
                    <a:pt x="892968" y="1283493"/>
                  </a:lnTo>
                  <a:lnTo>
                    <a:pt x="957262" y="1338262"/>
                  </a:lnTo>
                  <a:lnTo>
                    <a:pt x="976312" y="1283493"/>
                  </a:lnTo>
                  <a:lnTo>
                    <a:pt x="933450" y="1259681"/>
                  </a:lnTo>
                  <a:lnTo>
                    <a:pt x="897731" y="1214437"/>
                  </a:lnTo>
                  <a:lnTo>
                    <a:pt x="850106" y="1202531"/>
                  </a:lnTo>
                  <a:lnTo>
                    <a:pt x="831056" y="1181100"/>
                  </a:lnTo>
                  <a:lnTo>
                    <a:pt x="800100" y="1166812"/>
                  </a:lnTo>
                  <a:lnTo>
                    <a:pt x="778668" y="1166812"/>
                  </a:lnTo>
                  <a:lnTo>
                    <a:pt x="733425" y="1193006"/>
                  </a:lnTo>
                  <a:lnTo>
                    <a:pt x="711993" y="1138237"/>
                  </a:lnTo>
                  <a:lnTo>
                    <a:pt x="702468" y="1097756"/>
                  </a:lnTo>
                  <a:lnTo>
                    <a:pt x="642937" y="1095375"/>
                  </a:lnTo>
                  <a:lnTo>
                    <a:pt x="628650" y="1095375"/>
                  </a:lnTo>
                  <a:lnTo>
                    <a:pt x="611981" y="1088231"/>
                  </a:lnTo>
                  <a:lnTo>
                    <a:pt x="602456" y="1035843"/>
                  </a:lnTo>
                  <a:cubicBezTo>
                    <a:pt x="603250" y="1015999"/>
                    <a:pt x="604043" y="996156"/>
                    <a:pt x="604837" y="976312"/>
                  </a:cubicBezTo>
                  <a:lnTo>
                    <a:pt x="623887" y="952500"/>
                  </a:lnTo>
                  <a:lnTo>
                    <a:pt x="640556" y="950118"/>
                  </a:lnTo>
                  <a:lnTo>
                    <a:pt x="652462" y="881062"/>
                  </a:lnTo>
                  <a:lnTo>
                    <a:pt x="669131" y="852487"/>
                  </a:lnTo>
                  <a:lnTo>
                    <a:pt x="669131" y="852487"/>
                  </a:lnTo>
                  <a:lnTo>
                    <a:pt x="635793" y="821531"/>
                  </a:lnTo>
                  <a:lnTo>
                    <a:pt x="590550" y="776287"/>
                  </a:lnTo>
                  <a:lnTo>
                    <a:pt x="614362" y="742950"/>
                  </a:lnTo>
                  <a:lnTo>
                    <a:pt x="631031" y="721518"/>
                  </a:lnTo>
                  <a:lnTo>
                    <a:pt x="664368" y="711993"/>
                  </a:lnTo>
                  <a:lnTo>
                    <a:pt x="673893" y="695325"/>
                  </a:lnTo>
                  <a:lnTo>
                    <a:pt x="652462" y="640556"/>
                  </a:lnTo>
                  <a:cubicBezTo>
                    <a:pt x="653256" y="621506"/>
                    <a:pt x="654049" y="602456"/>
                    <a:pt x="654843" y="583406"/>
                  </a:cubicBezTo>
                  <a:lnTo>
                    <a:pt x="671512" y="533400"/>
                  </a:lnTo>
                  <a:lnTo>
                    <a:pt x="683418" y="464343"/>
                  </a:lnTo>
                  <a:lnTo>
                    <a:pt x="731043" y="419100"/>
                  </a:lnTo>
                  <a:lnTo>
                    <a:pt x="876300" y="419100"/>
                  </a:lnTo>
                  <a:lnTo>
                    <a:pt x="904875" y="326231"/>
                  </a:lnTo>
                  <a:lnTo>
                    <a:pt x="947737" y="259556"/>
                  </a:lnTo>
                  <a:lnTo>
                    <a:pt x="971550" y="240506"/>
                  </a:lnTo>
                  <a:lnTo>
                    <a:pt x="1014412" y="242887"/>
                  </a:lnTo>
                  <a:lnTo>
                    <a:pt x="1016793" y="195262"/>
                  </a:lnTo>
                  <a:lnTo>
                    <a:pt x="1019175" y="90487"/>
                  </a:lnTo>
                  <a:lnTo>
                    <a:pt x="988218" y="61912"/>
                  </a:lnTo>
                  <a:lnTo>
                    <a:pt x="971550" y="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155032" y="3520472"/>
              <a:ext cx="1042988" cy="1065793"/>
            </a:xfrm>
            <a:custGeom>
              <a:avLst/>
              <a:gdLst>
                <a:gd name="connsiteX0" fmla="*/ 319088 w 1042988"/>
                <a:gd name="connsiteY0" fmla="*/ 733425 h 778669"/>
                <a:gd name="connsiteX1" fmla="*/ 431007 w 1042988"/>
                <a:gd name="connsiteY1" fmla="*/ 688181 h 778669"/>
                <a:gd name="connsiteX2" fmla="*/ 481013 w 1042988"/>
                <a:gd name="connsiteY2" fmla="*/ 661988 h 778669"/>
                <a:gd name="connsiteX3" fmla="*/ 519113 w 1042988"/>
                <a:gd name="connsiteY3" fmla="*/ 642938 h 778669"/>
                <a:gd name="connsiteX4" fmla="*/ 561975 w 1042988"/>
                <a:gd name="connsiteY4" fmla="*/ 638175 h 778669"/>
                <a:gd name="connsiteX5" fmla="*/ 595313 w 1042988"/>
                <a:gd name="connsiteY5" fmla="*/ 628650 h 778669"/>
                <a:gd name="connsiteX6" fmla="*/ 661988 w 1042988"/>
                <a:gd name="connsiteY6" fmla="*/ 561975 h 778669"/>
                <a:gd name="connsiteX7" fmla="*/ 714375 w 1042988"/>
                <a:gd name="connsiteY7" fmla="*/ 535781 h 778669"/>
                <a:gd name="connsiteX8" fmla="*/ 762000 w 1042988"/>
                <a:gd name="connsiteY8" fmla="*/ 495300 h 778669"/>
                <a:gd name="connsiteX9" fmla="*/ 823913 w 1042988"/>
                <a:gd name="connsiteY9" fmla="*/ 469106 h 778669"/>
                <a:gd name="connsiteX10" fmla="*/ 871538 w 1042988"/>
                <a:gd name="connsiteY10" fmla="*/ 454819 h 778669"/>
                <a:gd name="connsiteX11" fmla="*/ 923925 w 1042988"/>
                <a:gd name="connsiteY11" fmla="*/ 452438 h 778669"/>
                <a:gd name="connsiteX12" fmla="*/ 940594 w 1042988"/>
                <a:gd name="connsiteY12" fmla="*/ 473869 h 778669"/>
                <a:gd name="connsiteX13" fmla="*/ 1026319 w 1042988"/>
                <a:gd name="connsiteY13" fmla="*/ 483394 h 778669"/>
                <a:gd name="connsiteX14" fmla="*/ 1042988 w 1042988"/>
                <a:gd name="connsiteY14" fmla="*/ 466725 h 778669"/>
                <a:gd name="connsiteX15" fmla="*/ 1040607 w 1042988"/>
                <a:gd name="connsiteY15" fmla="*/ 376238 h 778669"/>
                <a:gd name="connsiteX16" fmla="*/ 1035844 w 1042988"/>
                <a:gd name="connsiteY16" fmla="*/ 269081 h 778669"/>
                <a:gd name="connsiteX17" fmla="*/ 1012032 w 1042988"/>
                <a:gd name="connsiteY17" fmla="*/ 76200 h 778669"/>
                <a:gd name="connsiteX18" fmla="*/ 964407 w 1042988"/>
                <a:gd name="connsiteY18" fmla="*/ 71438 h 778669"/>
                <a:gd name="connsiteX19" fmla="*/ 912019 w 1042988"/>
                <a:gd name="connsiteY19" fmla="*/ 71438 h 778669"/>
                <a:gd name="connsiteX20" fmla="*/ 864394 w 1042988"/>
                <a:gd name="connsiteY20" fmla="*/ 71438 h 778669"/>
                <a:gd name="connsiteX21" fmla="*/ 835819 w 1042988"/>
                <a:gd name="connsiteY21" fmla="*/ 35719 h 778669"/>
                <a:gd name="connsiteX22" fmla="*/ 809625 w 1042988"/>
                <a:gd name="connsiteY22" fmla="*/ 21431 h 778669"/>
                <a:gd name="connsiteX23" fmla="*/ 795338 w 1042988"/>
                <a:gd name="connsiteY23" fmla="*/ 0 h 778669"/>
                <a:gd name="connsiteX24" fmla="*/ 671513 w 1042988"/>
                <a:gd name="connsiteY24" fmla="*/ 16669 h 778669"/>
                <a:gd name="connsiteX25" fmla="*/ 645319 w 1042988"/>
                <a:gd name="connsiteY25" fmla="*/ 9525 h 778669"/>
                <a:gd name="connsiteX26" fmla="*/ 631032 w 1042988"/>
                <a:gd name="connsiteY26" fmla="*/ 33338 h 778669"/>
                <a:gd name="connsiteX27" fmla="*/ 585788 w 1042988"/>
                <a:gd name="connsiteY27" fmla="*/ 50006 h 778669"/>
                <a:gd name="connsiteX28" fmla="*/ 519113 w 1042988"/>
                <a:gd name="connsiteY28" fmla="*/ 88106 h 778669"/>
                <a:gd name="connsiteX29" fmla="*/ 447675 w 1042988"/>
                <a:gd name="connsiteY29" fmla="*/ 95250 h 778669"/>
                <a:gd name="connsiteX30" fmla="*/ 385763 w 1042988"/>
                <a:gd name="connsiteY30" fmla="*/ 95250 h 778669"/>
                <a:gd name="connsiteX31" fmla="*/ 300038 w 1042988"/>
                <a:gd name="connsiteY31" fmla="*/ 54769 h 778669"/>
                <a:gd name="connsiteX32" fmla="*/ 254794 w 1042988"/>
                <a:gd name="connsiteY32" fmla="*/ 64294 h 778669"/>
                <a:gd name="connsiteX33" fmla="*/ 233363 w 1042988"/>
                <a:gd name="connsiteY33" fmla="*/ 45244 h 778669"/>
                <a:gd name="connsiteX34" fmla="*/ 192882 w 1042988"/>
                <a:gd name="connsiteY34" fmla="*/ 42863 h 778669"/>
                <a:gd name="connsiteX35" fmla="*/ 142875 w 1042988"/>
                <a:gd name="connsiteY35" fmla="*/ 54769 h 778669"/>
                <a:gd name="connsiteX36" fmla="*/ 123825 w 1042988"/>
                <a:gd name="connsiteY36" fmla="*/ 64294 h 778669"/>
                <a:gd name="connsiteX37" fmla="*/ 135732 w 1042988"/>
                <a:gd name="connsiteY37" fmla="*/ 140494 h 778669"/>
                <a:gd name="connsiteX38" fmla="*/ 192882 w 1042988"/>
                <a:gd name="connsiteY38" fmla="*/ 157163 h 778669"/>
                <a:gd name="connsiteX39" fmla="*/ 183357 w 1042988"/>
                <a:gd name="connsiteY39" fmla="*/ 176213 h 778669"/>
                <a:gd name="connsiteX40" fmla="*/ 135732 w 1042988"/>
                <a:gd name="connsiteY40" fmla="*/ 197644 h 778669"/>
                <a:gd name="connsiteX41" fmla="*/ 71438 w 1042988"/>
                <a:gd name="connsiteY41" fmla="*/ 214313 h 778669"/>
                <a:gd name="connsiteX42" fmla="*/ 19050 w 1042988"/>
                <a:gd name="connsiteY42" fmla="*/ 235744 h 778669"/>
                <a:gd name="connsiteX43" fmla="*/ 0 w 1042988"/>
                <a:gd name="connsiteY43" fmla="*/ 259556 h 778669"/>
                <a:gd name="connsiteX44" fmla="*/ 9525 w 1042988"/>
                <a:gd name="connsiteY44" fmla="*/ 300038 h 778669"/>
                <a:gd name="connsiteX45" fmla="*/ 7144 w 1042988"/>
                <a:gd name="connsiteY45" fmla="*/ 383381 h 778669"/>
                <a:gd name="connsiteX46" fmla="*/ 45244 w 1042988"/>
                <a:gd name="connsiteY46" fmla="*/ 457200 h 778669"/>
                <a:gd name="connsiteX47" fmla="*/ 64294 w 1042988"/>
                <a:gd name="connsiteY47" fmla="*/ 542925 h 778669"/>
                <a:gd name="connsiteX48" fmla="*/ 80963 w 1042988"/>
                <a:gd name="connsiteY48" fmla="*/ 561975 h 778669"/>
                <a:gd name="connsiteX49" fmla="*/ 119063 w 1042988"/>
                <a:gd name="connsiteY49" fmla="*/ 535781 h 778669"/>
                <a:gd name="connsiteX50" fmla="*/ 157163 w 1042988"/>
                <a:gd name="connsiteY50" fmla="*/ 542925 h 778669"/>
                <a:gd name="connsiteX51" fmla="*/ 159544 w 1042988"/>
                <a:gd name="connsiteY51" fmla="*/ 664369 h 778669"/>
                <a:gd name="connsiteX52" fmla="*/ 200025 w 1042988"/>
                <a:gd name="connsiteY52" fmla="*/ 752475 h 778669"/>
                <a:gd name="connsiteX53" fmla="*/ 233363 w 1042988"/>
                <a:gd name="connsiteY53" fmla="*/ 778669 h 778669"/>
                <a:gd name="connsiteX54" fmla="*/ 319088 w 1042988"/>
                <a:gd name="connsiteY54" fmla="*/ 733425 h 7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42988" h="778669">
                  <a:moveTo>
                    <a:pt x="319088" y="733425"/>
                  </a:moveTo>
                  <a:lnTo>
                    <a:pt x="431007" y="688181"/>
                  </a:lnTo>
                  <a:lnTo>
                    <a:pt x="481013" y="661988"/>
                  </a:lnTo>
                  <a:lnTo>
                    <a:pt x="519113" y="642938"/>
                  </a:lnTo>
                  <a:lnTo>
                    <a:pt x="561975" y="638175"/>
                  </a:lnTo>
                  <a:lnTo>
                    <a:pt x="595313" y="628650"/>
                  </a:lnTo>
                  <a:lnTo>
                    <a:pt x="661988" y="561975"/>
                  </a:lnTo>
                  <a:lnTo>
                    <a:pt x="714375" y="535781"/>
                  </a:lnTo>
                  <a:lnTo>
                    <a:pt x="762000" y="495300"/>
                  </a:lnTo>
                  <a:lnTo>
                    <a:pt x="823913" y="469106"/>
                  </a:lnTo>
                  <a:lnTo>
                    <a:pt x="871538" y="454819"/>
                  </a:lnTo>
                  <a:lnTo>
                    <a:pt x="923925" y="452438"/>
                  </a:lnTo>
                  <a:lnTo>
                    <a:pt x="940594" y="473869"/>
                  </a:lnTo>
                  <a:lnTo>
                    <a:pt x="1026319" y="483394"/>
                  </a:lnTo>
                  <a:lnTo>
                    <a:pt x="1042988" y="466725"/>
                  </a:lnTo>
                  <a:cubicBezTo>
                    <a:pt x="1042194" y="436563"/>
                    <a:pt x="1041401" y="406400"/>
                    <a:pt x="1040607" y="376238"/>
                  </a:cubicBezTo>
                  <a:lnTo>
                    <a:pt x="1035844" y="269081"/>
                  </a:lnTo>
                  <a:lnTo>
                    <a:pt x="1012032" y="76200"/>
                  </a:lnTo>
                  <a:lnTo>
                    <a:pt x="964407" y="71438"/>
                  </a:lnTo>
                  <a:lnTo>
                    <a:pt x="912019" y="71438"/>
                  </a:lnTo>
                  <a:lnTo>
                    <a:pt x="864394" y="71438"/>
                  </a:lnTo>
                  <a:lnTo>
                    <a:pt x="835819" y="35719"/>
                  </a:lnTo>
                  <a:lnTo>
                    <a:pt x="809625" y="21431"/>
                  </a:lnTo>
                  <a:lnTo>
                    <a:pt x="795338" y="0"/>
                  </a:lnTo>
                  <a:lnTo>
                    <a:pt x="671513" y="16669"/>
                  </a:lnTo>
                  <a:lnTo>
                    <a:pt x="645319" y="9525"/>
                  </a:lnTo>
                  <a:lnTo>
                    <a:pt x="631032" y="33338"/>
                  </a:lnTo>
                  <a:lnTo>
                    <a:pt x="585788" y="50006"/>
                  </a:lnTo>
                  <a:lnTo>
                    <a:pt x="519113" y="88106"/>
                  </a:lnTo>
                  <a:lnTo>
                    <a:pt x="447675" y="95250"/>
                  </a:lnTo>
                  <a:lnTo>
                    <a:pt x="385763" y="95250"/>
                  </a:lnTo>
                  <a:lnTo>
                    <a:pt x="300038" y="54769"/>
                  </a:lnTo>
                  <a:lnTo>
                    <a:pt x="254794" y="64294"/>
                  </a:lnTo>
                  <a:lnTo>
                    <a:pt x="233363" y="45244"/>
                  </a:lnTo>
                  <a:lnTo>
                    <a:pt x="192882" y="42863"/>
                  </a:lnTo>
                  <a:lnTo>
                    <a:pt x="142875" y="54769"/>
                  </a:lnTo>
                  <a:lnTo>
                    <a:pt x="123825" y="64294"/>
                  </a:lnTo>
                  <a:lnTo>
                    <a:pt x="135732" y="140494"/>
                  </a:lnTo>
                  <a:lnTo>
                    <a:pt x="192882" y="157163"/>
                  </a:lnTo>
                  <a:lnTo>
                    <a:pt x="183357" y="176213"/>
                  </a:lnTo>
                  <a:lnTo>
                    <a:pt x="135732" y="197644"/>
                  </a:lnTo>
                  <a:lnTo>
                    <a:pt x="71438" y="214313"/>
                  </a:lnTo>
                  <a:lnTo>
                    <a:pt x="19050" y="235744"/>
                  </a:lnTo>
                  <a:lnTo>
                    <a:pt x="0" y="259556"/>
                  </a:lnTo>
                  <a:lnTo>
                    <a:pt x="9525" y="300038"/>
                  </a:lnTo>
                  <a:cubicBezTo>
                    <a:pt x="8731" y="327819"/>
                    <a:pt x="7938" y="355600"/>
                    <a:pt x="7144" y="383381"/>
                  </a:cubicBezTo>
                  <a:lnTo>
                    <a:pt x="45244" y="457200"/>
                  </a:lnTo>
                  <a:lnTo>
                    <a:pt x="64294" y="542925"/>
                  </a:lnTo>
                  <a:lnTo>
                    <a:pt x="80963" y="561975"/>
                  </a:lnTo>
                  <a:lnTo>
                    <a:pt x="119063" y="535781"/>
                  </a:lnTo>
                  <a:lnTo>
                    <a:pt x="157163" y="542925"/>
                  </a:lnTo>
                  <a:cubicBezTo>
                    <a:pt x="157957" y="583406"/>
                    <a:pt x="158750" y="623888"/>
                    <a:pt x="159544" y="664369"/>
                  </a:cubicBezTo>
                  <a:lnTo>
                    <a:pt x="200025" y="752475"/>
                  </a:lnTo>
                  <a:lnTo>
                    <a:pt x="233363" y="778669"/>
                  </a:lnTo>
                  <a:lnTo>
                    <a:pt x="319088" y="73342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5857876" y="3211925"/>
              <a:ext cx="825500" cy="882185"/>
            </a:xfrm>
            <a:custGeom>
              <a:avLst/>
              <a:gdLst>
                <a:gd name="connsiteX0" fmla="*/ 466725 w 825500"/>
                <a:gd name="connsiteY0" fmla="*/ 15875 h 644525"/>
                <a:gd name="connsiteX1" fmla="*/ 323850 w 825500"/>
                <a:gd name="connsiteY1" fmla="*/ 0 h 644525"/>
                <a:gd name="connsiteX2" fmla="*/ 288925 w 825500"/>
                <a:gd name="connsiteY2" fmla="*/ 50800 h 644525"/>
                <a:gd name="connsiteX3" fmla="*/ 238125 w 825500"/>
                <a:gd name="connsiteY3" fmla="*/ 76200 h 644525"/>
                <a:gd name="connsiteX4" fmla="*/ 187325 w 825500"/>
                <a:gd name="connsiteY4" fmla="*/ 85725 h 644525"/>
                <a:gd name="connsiteX5" fmla="*/ 104775 w 825500"/>
                <a:gd name="connsiteY5" fmla="*/ 139700 h 644525"/>
                <a:gd name="connsiteX6" fmla="*/ 0 w 825500"/>
                <a:gd name="connsiteY6" fmla="*/ 158750 h 644525"/>
                <a:gd name="connsiteX7" fmla="*/ 9525 w 825500"/>
                <a:gd name="connsiteY7" fmla="*/ 200025 h 644525"/>
                <a:gd name="connsiteX8" fmla="*/ 53975 w 825500"/>
                <a:gd name="connsiteY8" fmla="*/ 298450 h 644525"/>
                <a:gd name="connsiteX9" fmla="*/ 98425 w 825500"/>
                <a:gd name="connsiteY9" fmla="*/ 311150 h 644525"/>
                <a:gd name="connsiteX10" fmla="*/ 111125 w 825500"/>
                <a:gd name="connsiteY10" fmla="*/ 381000 h 644525"/>
                <a:gd name="connsiteX11" fmla="*/ 101600 w 825500"/>
                <a:gd name="connsiteY11" fmla="*/ 428625 h 644525"/>
                <a:gd name="connsiteX12" fmla="*/ 101600 w 825500"/>
                <a:gd name="connsiteY12" fmla="*/ 450850 h 644525"/>
                <a:gd name="connsiteX13" fmla="*/ 149225 w 825500"/>
                <a:gd name="connsiteY13" fmla="*/ 463550 h 644525"/>
                <a:gd name="connsiteX14" fmla="*/ 196850 w 825500"/>
                <a:gd name="connsiteY14" fmla="*/ 498475 h 644525"/>
                <a:gd name="connsiteX15" fmla="*/ 238125 w 825500"/>
                <a:gd name="connsiteY15" fmla="*/ 469900 h 644525"/>
                <a:gd name="connsiteX16" fmla="*/ 266700 w 825500"/>
                <a:gd name="connsiteY16" fmla="*/ 473075 h 644525"/>
                <a:gd name="connsiteX17" fmla="*/ 288925 w 825500"/>
                <a:gd name="connsiteY17" fmla="*/ 488950 h 644525"/>
                <a:gd name="connsiteX18" fmla="*/ 349250 w 825500"/>
                <a:gd name="connsiteY18" fmla="*/ 492125 h 644525"/>
                <a:gd name="connsiteX19" fmla="*/ 365125 w 825500"/>
                <a:gd name="connsiteY19" fmla="*/ 514350 h 644525"/>
                <a:gd name="connsiteX20" fmla="*/ 342900 w 825500"/>
                <a:gd name="connsiteY20" fmla="*/ 571500 h 644525"/>
                <a:gd name="connsiteX21" fmla="*/ 342900 w 825500"/>
                <a:gd name="connsiteY21" fmla="*/ 644525 h 644525"/>
                <a:gd name="connsiteX22" fmla="*/ 387350 w 825500"/>
                <a:gd name="connsiteY22" fmla="*/ 606425 h 644525"/>
                <a:gd name="connsiteX23" fmla="*/ 400050 w 825500"/>
                <a:gd name="connsiteY23" fmla="*/ 565150 h 644525"/>
                <a:gd name="connsiteX24" fmla="*/ 431800 w 825500"/>
                <a:gd name="connsiteY24" fmla="*/ 549275 h 644525"/>
                <a:gd name="connsiteX25" fmla="*/ 469900 w 825500"/>
                <a:gd name="connsiteY25" fmla="*/ 555625 h 644525"/>
                <a:gd name="connsiteX26" fmla="*/ 520700 w 825500"/>
                <a:gd name="connsiteY26" fmla="*/ 539750 h 644525"/>
                <a:gd name="connsiteX27" fmla="*/ 571500 w 825500"/>
                <a:gd name="connsiteY27" fmla="*/ 520700 h 644525"/>
                <a:gd name="connsiteX28" fmla="*/ 593725 w 825500"/>
                <a:gd name="connsiteY28" fmla="*/ 508000 h 644525"/>
                <a:gd name="connsiteX29" fmla="*/ 631825 w 825500"/>
                <a:gd name="connsiteY29" fmla="*/ 473075 h 644525"/>
                <a:gd name="connsiteX30" fmla="*/ 654050 w 825500"/>
                <a:gd name="connsiteY30" fmla="*/ 469900 h 644525"/>
                <a:gd name="connsiteX31" fmla="*/ 666750 w 825500"/>
                <a:gd name="connsiteY31" fmla="*/ 422275 h 644525"/>
                <a:gd name="connsiteX32" fmla="*/ 704850 w 825500"/>
                <a:gd name="connsiteY32" fmla="*/ 422275 h 644525"/>
                <a:gd name="connsiteX33" fmla="*/ 730250 w 825500"/>
                <a:gd name="connsiteY33" fmla="*/ 406400 h 644525"/>
                <a:gd name="connsiteX34" fmla="*/ 730250 w 825500"/>
                <a:gd name="connsiteY34" fmla="*/ 406400 h 644525"/>
                <a:gd name="connsiteX35" fmla="*/ 765175 w 825500"/>
                <a:gd name="connsiteY35" fmla="*/ 365125 h 644525"/>
                <a:gd name="connsiteX36" fmla="*/ 822325 w 825500"/>
                <a:gd name="connsiteY36" fmla="*/ 374650 h 644525"/>
                <a:gd name="connsiteX37" fmla="*/ 812800 w 825500"/>
                <a:gd name="connsiteY37" fmla="*/ 333375 h 644525"/>
                <a:gd name="connsiteX38" fmla="*/ 822325 w 825500"/>
                <a:gd name="connsiteY38" fmla="*/ 288925 h 644525"/>
                <a:gd name="connsiteX39" fmla="*/ 825500 w 825500"/>
                <a:gd name="connsiteY39" fmla="*/ 263525 h 644525"/>
                <a:gd name="connsiteX40" fmla="*/ 758825 w 825500"/>
                <a:gd name="connsiteY40" fmla="*/ 228600 h 644525"/>
                <a:gd name="connsiteX41" fmla="*/ 752475 w 825500"/>
                <a:gd name="connsiteY41" fmla="*/ 206375 h 644525"/>
                <a:gd name="connsiteX42" fmla="*/ 768350 w 825500"/>
                <a:gd name="connsiteY42" fmla="*/ 177800 h 644525"/>
                <a:gd name="connsiteX43" fmla="*/ 723900 w 825500"/>
                <a:gd name="connsiteY43" fmla="*/ 139700 h 644525"/>
                <a:gd name="connsiteX44" fmla="*/ 711200 w 825500"/>
                <a:gd name="connsiteY44" fmla="*/ 88900 h 644525"/>
                <a:gd name="connsiteX45" fmla="*/ 698500 w 825500"/>
                <a:gd name="connsiteY45" fmla="*/ 82550 h 644525"/>
                <a:gd name="connsiteX46" fmla="*/ 615950 w 825500"/>
                <a:gd name="connsiteY46" fmla="*/ 111125 h 644525"/>
                <a:gd name="connsiteX47" fmla="*/ 555625 w 825500"/>
                <a:gd name="connsiteY47" fmla="*/ 120650 h 644525"/>
                <a:gd name="connsiteX48" fmla="*/ 530225 w 825500"/>
                <a:gd name="connsiteY48" fmla="*/ 98425 h 644525"/>
                <a:gd name="connsiteX49" fmla="*/ 498475 w 825500"/>
                <a:gd name="connsiteY49" fmla="*/ 69850 h 644525"/>
                <a:gd name="connsiteX50" fmla="*/ 466725 w 825500"/>
                <a:gd name="connsiteY50" fmla="*/ 15875 h 64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25500" h="644525">
                  <a:moveTo>
                    <a:pt x="466725" y="15875"/>
                  </a:moveTo>
                  <a:lnTo>
                    <a:pt x="323850" y="0"/>
                  </a:lnTo>
                  <a:lnTo>
                    <a:pt x="288925" y="50800"/>
                  </a:lnTo>
                  <a:lnTo>
                    <a:pt x="238125" y="76200"/>
                  </a:lnTo>
                  <a:lnTo>
                    <a:pt x="187325" y="85725"/>
                  </a:lnTo>
                  <a:lnTo>
                    <a:pt x="104775" y="139700"/>
                  </a:lnTo>
                  <a:lnTo>
                    <a:pt x="0" y="158750"/>
                  </a:lnTo>
                  <a:lnTo>
                    <a:pt x="9525" y="200025"/>
                  </a:lnTo>
                  <a:lnTo>
                    <a:pt x="53975" y="298450"/>
                  </a:lnTo>
                  <a:lnTo>
                    <a:pt x="98425" y="311150"/>
                  </a:lnTo>
                  <a:lnTo>
                    <a:pt x="111125" y="381000"/>
                  </a:lnTo>
                  <a:lnTo>
                    <a:pt x="101600" y="428625"/>
                  </a:lnTo>
                  <a:lnTo>
                    <a:pt x="101600" y="450850"/>
                  </a:lnTo>
                  <a:lnTo>
                    <a:pt x="149225" y="463550"/>
                  </a:lnTo>
                  <a:lnTo>
                    <a:pt x="196850" y="498475"/>
                  </a:lnTo>
                  <a:lnTo>
                    <a:pt x="238125" y="469900"/>
                  </a:lnTo>
                  <a:lnTo>
                    <a:pt x="266700" y="473075"/>
                  </a:lnTo>
                  <a:lnTo>
                    <a:pt x="288925" y="488950"/>
                  </a:lnTo>
                  <a:lnTo>
                    <a:pt x="349250" y="492125"/>
                  </a:lnTo>
                  <a:lnTo>
                    <a:pt x="365125" y="514350"/>
                  </a:lnTo>
                  <a:lnTo>
                    <a:pt x="342900" y="571500"/>
                  </a:lnTo>
                  <a:lnTo>
                    <a:pt x="342900" y="644525"/>
                  </a:lnTo>
                  <a:lnTo>
                    <a:pt x="387350" y="606425"/>
                  </a:lnTo>
                  <a:lnTo>
                    <a:pt x="400050" y="565150"/>
                  </a:lnTo>
                  <a:lnTo>
                    <a:pt x="431800" y="549275"/>
                  </a:lnTo>
                  <a:lnTo>
                    <a:pt x="469900" y="555625"/>
                  </a:lnTo>
                  <a:lnTo>
                    <a:pt x="520700" y="539750"/>
                  </a:lnTo>
                  <a:lnTo>
                    <a:pt x="571500" y="520700"/>
                  </a:lnTo>
                  <a:lnTo>
                    <a:pt x="593725" y="508000"/>
                  </a:lnTo>
                  <a:lnTo>
                    <a:pt x="631825" y="473075"/>
                  </a:lnTo>
                  <a:lnTo>
                    <a:pt x="654050" y="469900"/>
                  </a:lnTo>
                  <a:lnTo>
                    <a:pt x="666750" y="422275"/>
                  </a:lnTo>
                  <a:lnTo>
                    <a:pt x="704850" y="422275"/>
                  </a:lnTo>
                  <a:lnTo>
                    <a:pt x="730250" y="406400"/>
                  </a:lnTo>
                  <a:lnTo>
                    <a:pt x="730250" y="406400"/>
                  </a:lnTo>
                  <a:lnTo>
                    <a:pt x="765175" y="365125"/>
                  </a:lnTo>
                  <a:lnTo>
                    <a:pt x="822325" y="374650"/>
                  </a:lnTo>
                  <a:lnTo>
                    <a:pt x="812800" y="333375"/>
                  </a:lnTo>
                  <a:lnTo>
                    <a:pt x="822325" y="288925"/>
                  </a:lnTo>
                  <a:lnTo>
                    <a:pt x="825500" y="263525"/>
                  </a:lnTo>
                  <a:lnTo>
                    <a:pt x="758825" y="228600"/>
                  </a:lnTo>
                  <a:lnTo>
                    <a:pt x="752475" y="206375"/>
                  </a:lnTo>
                  <a:lnTo>
                    <a:pt x="768350" y="177800"/>
                  </a:lnTo>
                  <a:lnTo>
                    <a:pt x="723900" y="139700"/>
                  </a:lnTo>
                  <a:lnTo>
                    <a:pt x="711200" y="88900"/>
                  </a:lnTo>
                  <a:lnTo>
                    <a:pt x="698500" y="82550"/>
                  </a:lnTo>
                  <a:lnTo>
                    <a:pt x="615950" y="111125"/>
                  </a:lnTo>
                  <a:lnTo>
                    <a:pt x="555625" y="120650"/>
                  </a:lnTo>
                  <a:lnTo>
                    <a:pt x="530225" y="98425"/>
                  </a:lnTo>
                  <a:lnTo>
                    <a:pt x="498475" y="69850"/>
                  </a:lnTo>
                  <a:lnTo>
                    <a:pt x="466725" y="158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4533900" y="4493917"/>
              <a:ext cx="1079500" cy="1342833"/>
            </a:xfrm>
            <a:custGeom>
              <a:avLst/>
              <a:gdLst>
                <a:gd name="connsiteX0" fmla="*/ 584200 w 1079500"/>
                <a:gd name="connsiteY0" fmla="*/ 917575 h 981075"/>
                <a:gd name="connsiteX1" fmla="*/ 536575 w 1079500"/>
                <a:gd name="connsiteY1" fmla="*/ 939800 h 981075"/>
                <a:gd name="connsiteX2" fmla="*/ 527050 w 1079500"/>
                <a:gd name="connsiteY2" fmla="*/ 904875 h 981075"/>
                <a:gd name="connsiteX3" fmla="*/ 501650 w 1079500"/>
                <a:gd name="connsiteY3" fmla="*/ 901700 h 981075"/>
                <a:gd name="connsiteX4" fmla="*/ 412750 w 1079500"/>
                <a:gd name="connsiteY4" fmla="*/ 981075 h 981075"/>
                <a:gd name="connsiteX5" fmla="*/ 412750 w 1079500"/>
                <a:gd name="connsiteY5" fmla="*/ 889000 h 981075"/>
                <a:gd name="connsiteX6" fmla="*/ 441325 w 1079500"/>
                <a:gd name="connsiteY6" fmla="*/ 866775 h 981075"/>
                <a:gd name="connsiteX7" fmla="*/ 450850 w 1079500"/>
                <a:gd name="connsiteY7" fmla="*/ 857250 h 981075"/>
                <a:gd name="connsiteX8" fmla="*/ 387350 w 1079500"/>
                <a:gd name="connsiteY8" fmla="*/ 863600 h 981075"/>
                <a:gd name="connsiteX9" fmla="*/ 368300 w 1079500"/>
                <a:gd name="connsiteY9" fmla="*/ 812800 h 981075"/>
                <a:gd name="connsiteX10" fmla="*/ 311150 w 1079500"/>
                <a:gd name="connsiteY10" fmla="*/ 819150 h 981075"/>
                <a:gd name="connsiteX11" fmla="*/ 266700 w 1079500"/>
                <a:gd name="connsiteY11" fmla="*/ 796925 h 981075"/>
                <a:gd name="connsiteX12" fmla="*/ 200025 w 1079500"/>
                <a:gd name="connsiteY12" fmla="*/ 815975 h 981075"/>
                <a:gd name="connsiteX13" fmla="*/ 187325 w 1079500"/>
                <a:gd name="connsiteY13" fmla="*/ 768350 h 981075"/>
                <a:gd name="connsiteX14" fmla="*/ 120650 w 1079500"/>
                <a:gd name="connsiteY14" fmla="*/ 762000 h 981075"/>
                <a:gd name="connsiteX15" fmla="*/ 104775 w 1079500"/>
                <a:gd name="connsiteY15" fmla="*/ 676275 h 981075"/>
                <a:gd name="connsiteX16" fmla="*/ 53975 w 1079500"/>
                <a:gd name="connsiteY16" fmla="*/ 612775 h 981075"/>
                <a:gd name="connsiteX17" fmla="*/ 0 w 1079500"/>
                <a:gd name="connsiteY17" fmla="*/ 469900 h 981075"/>
                <a:gd name="connsiteX18" fmla="*/ 38100 w 1079500"/>
                <a:gd name="connsiteY18" fmla="*/ 425450 h 981075"/>
                <a:gd name="connsiteX19" fmla="*/ 57150 w 1079500"/>
                <a:gd name="connsiteY19" fmla="*/ 387350 h 981075"/>
                <a:gd name="connsiteX20" fmla="*/ 44450 w 1079500"/>
                <a:gd name="connsiteY20" fmla="*/ 355600 h 981075"/>
                <a:gd name="connsiteX21" fmla="*/ 63500 w 1079500"/>
                <a:gd name="connsiteY21" fmla="*/ 323850 h 981075"/>
                <a:gd name="connsiteX22" fmla="*/ 98425 w 1079500"/>
                <a:gd name="connsiteY22" fmla="*/ 320675 h 981075"/>
                <a:gd name="connsiteX23" fmla="*/ 149225 w 1079500"/>
                <a:gd name="connsiteY23" fmla="*/ 295275 h 981075"/>
                <a:gd name="connsiteX24" fmla="*/ 327025 w 1079500"/>
                <a:gd name="connsiteY24" fmla="*/ 323850 h 981075"/>
                <a:gd name="connsiteX25" fmla="*/ 336550 w 1079500"/>
                <a:gd name="connsiteY25" fmla="*/ 288925 h 981075"/>
                <a:gd name="connsiteX26" fmla="*/ 374650 w 1079500"/>
                <a:gd name="connsiteY26" fmla="*/ 279400 h 981075"/>
                <a:gd name="connsiteX27" fmla="*/ 400050 w 1079500"/>
                <a:gd name="connsiteY27" fmla="*/ 234950 h 981075"/>
                <a:gd name="connsiteX28" fmla="*/ 400050 w 1079500"/>
                <a:gd name="connsiteY28" fmla="*/ 146050 h 981075"/>
                <a:gd name="connsiteX29" fmla="*/ 476250 w 1079500"/>
                <a:gd name="connsiteY29" fmla="*/ 142875 h 981075"/>
                <a:gd name="connsiteX30" fmla="*/ 517525 w 1079500"/>
                <a:gd name="connsiteY30" fmla="*/ 85725 h 981075"/>
                <a:gd name="connsiteX31" fmla="*/ 558800 w 1079500"/>
                <a:gd name="connsiteY31" fmla="*/ 31750 h 981075"/>
                <a:gd name="connsiteX32" fmla="*/ 619125 w 1079500"/>
                <a:gd name="connsiteY32" fmla="*/ 3175 h 981075"/>
                <a:gd name="connsiteX33" fmla="*/ 692150 w 1079500"/>
                <a:gd name="connsiteY33" fmla="*/ 0 h 981075"/>
                <a:gd name="connsiteX34" fmla="*/ 742950 w 1079500"/>
                <a:gd name="connsiteY34" fmla="*/ 19050 h 981075"/>
                <a:gd name="connsiteX35" fmla="*/ 819150 w 1079500"/>
                <a:gd name="connsiteY35" fmla="*/ 31750 h 981075"/>
                <a:gd name="connsiteX36" fmla="*/ 860425 w 1079500"/>
                <a:gd name="connsiteY36" fmla="*/ 22225 h 981075"/>
                <a:gd name="connsiteX37" fmla="*/ 895350 w 1079500"/>
                <a:gd name="connsiteY37" fmla="*/ 34925 h 981075"/>
                <a:gd name="connsiteX38" fmla="*/ 946150 w 1079500"/>
                <a:gd name="connsiteY38" fmla="*/ 66675 h 981075"/>
                <a:gd name="connsiteX39" fmla="*/ 974725 w 1079500"/>
                <a:gd name="connsiteY39" fmla="*/ 88900 h 981075"/>
                <a:gd name="connsiteX40" fmla="*/ 990600 w 1079500"/>
                <a:gd name="connsiteY40" fmla="*/ 136525 h 981075"/>
                <a:gd name="connsiteX41" fmla="*/ 1044575 w 1079500"/>
                <a:gd name="connsiteY41" fmla="*/ 168275 h 981075"/>
                <a:gd name="connsiteX42" fmla="*/ 1079500 w 1079500"/>
                <a:gd name="connsiteY42" fmla="*/ 168275 h 981075"/>
                <a:gd name="connsiteX43" fmla="*/ 1028700 w 1079500"/>
                <a:gd name="connsiteY43" fmla="*/ 273050 h 981075"/>
                <a:gd name="connsiteX44" fmla="*/ 1019175 w 1079500"/>
                <a:gd name="connsiteY44" fmla="*/ 288925 h 981075"/>
                <a:gd name="connsiteX45" fmla="*/ 1035050 w 1079500"/>
                <a:gd name="connsiteY45" fmla="*/ 320675 h 981075"/>
                <a:gd name="connsiteX46" fmla="*/ 1019175 w 1079500"/>
                <a:gd name="connsiteY46" fmla="*/ 358775 h 981075"/>
                <a:gd name="connsiteX47" fmla="*/ 1006475 w 1079500"/>
                <a:gd name="connsiteY47" fmla="*/ 387350 h 981075"/>
                <a:gd name="connsiteX48" fmla="*/ 971550 w 1079500"/>
                <a:gd name="connsiteY48" fmla="*/ 406400 h 981075"/>
                <a:gd name="connsiteX49" fmla="*/ 942975 w 1079500"/>
                <a:gd name="connsiteY49" fmla="*/ 454025 h 981075"/>
                <a:gd name="connsiteX50" fmla="*/ 914400 w 1079500"/>
                <a:gd name="connsiteY50" fmla="*/ 495300 h 981075"/>
                <a:gd name="connsiteX51" fmla="*/ 866775 w 1079500"/>
                <a:gd name="connsiteY51" fmla="*/ 530225 h 981075"/>
                <a:gd name="connsiteX52" fmla="*/ 841375 w 1079500"/>
                <a:gd name="connsiteY52" fmla="*/ 549275 h 981075"/>
                <a:gd name="connsiteX53" fmla="*/ 841375 w 1079500"/>
                <a:gd name="connsiteY53" fmla="*/ 549275 h 981075"/>
                <a:gd name="connsiteX54" fmla="*/ 806450 w 1079500"/>
                <a:gd name="connsiteY54" fmla="*/ 600075 h 981075"/>
                <a:gd name="connsiteX55" fmla="*/ 790575 w 1079500"/>
                <a:gd name="connsiteY55" fmla="*/ 650875 h 981075"/>
                <a:gd name="connsiteX56" fmla="*/ 736600 w 1079500"/>
                <a:gd name="connsiteY56" fmla="*/ 679450 h 981075"/>
                <a:gd name="connsiteX57" fmla="*/ 695325 w 1079500"/>
                <a:gd name="connsiteY57" fmla="*/ 682625 h 981075"/>
                <a:gd name="connsiteX58" fmla="*/ 644525 w 1079500"/>
                <a:gd name="connsiteY58" fmla="*/ 727075 h 981075"/>
                <a:gd name="connsiteX59" fmla="*/ 587375 w 1079500"/>
                <a:gd name="connsiteY59" fmla="*/ 762000 h 981075"/>
                <a:gd name="connsiteX60" fmla="*/ 558800 w 1079500"/>
                <a:gd name="connsiteY60" fmla="*/ 800100 h 981075"/>
                <a:gd name="connsiteX61" fmla="*/ 558800 w 1079500"/>
                <a:gd name="connsiteY61" fmla="*/ 838200 h 981075"/>
                <a:gd name="connsiteX62" fmla="*/ 584200 w 1079500"/>
                <a:gd name="connsiteY62" fmla="*/ 917575 h 98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079500" h="981075">
                  <a:moveTo>
                    <a:pt x="584200" y="917575"/>
                  </a:moveTo>
                  <a:lnTo>
                    <a:pt x="536575" y="939800"/>
                  </a:lnTo>
                  <a:lnTo>
                    <a:pt x="527050" y="904875"/>
                  </a:lnTo>
                  <a:lnTo>
                    <a:pt x="501650" y="901700"/>
                  </a:lnTo>
                  <a:lnTo>
                    <a:pt x="412750" y="981075"/>
                  </a:lnTo>
                  <a:lnTo>
                    <a:pt x="412750" y="889000"/>
                  </a:lnTo>
                  <a:lnTo>
                    <a:pt x="441325" y="866775"/>
                  </a:lnTo>
                  <a:lnTo>
                    <a:pt x="450850" y="857250"/>
                  </a:lnTo>
                  <a:lnTo>
                    <a:pt x="387350" y="863600"/>
                  </a:lnTo>
                  <a:lnTo>
                    <a:pt x="368300" y="812800"/>
                  </a:lnTo>
                  <a:lnTo>
                    <a:pt x="311150" y="819150"/>
                  </a:lnTo>
                  <a:lnTo>
                    <a:pt x="266700" y="796925"/>
                  </a:lnTo>
                  <a:lnTo>
                    <a:pt x="200025" y="815975"/>
                  </a:lnTo>
                  <a:lnTo>
                    <a:pt x="187325" y="768350"/>
                  </a:lnTo>
                  <a:lnTo>
                    <a:pt x="120650" y="762000"/>
                  </a:lnTo>
                  <a:lnTo>
                    <a:pt x="104775" y="676275"/>
                  </a:lnTo>
                  <a:lnTo>
                    <a:pt x="53975" y="612775"/>
                  </a:lnTo>
                  <a:lnTo>
                    <a:pt x="0" y="469900"/>
                  </a:lnTo>
                  <a:lnTo>
                    <a:pt x="38100" y="425450"/>
                  </a:lnTo>
                  <a:lnTo>
                    <a:pt x="57150" y="387350"/>
                  </a:lnTo>
                  <a:lnTo>
                    <a:pt x="44450" y="355600"/>
                  </a:lnTo>
                  <a:lnTo>
                    <a:pt x="63500" y="323850"/>
                  </a:lnTo>
                  <a:lnTo>
                    <a:pt x="98425" y="320675"/>
                  </a:lnTo>
                  <a:lnTo>
                    <a:pt x="149225" y="295275"/>
                  </a:lnTo>
                  <a:lnTo>
                    <a:pt x="327025" y="323850"/>
                  </a:lnTo>
                  <a:lnTo>
                    <a:pt x="336550" y="288925"/>
                  </a:lnTo>
                  <a:lnTo>
                    <a:pt x="374650" y="279400"/>
                  </a:lnTo>
                  <a:lnTo>
                    <a:pt x="400050" y="234950"/>
                  </a:lnTo>
                  <a:lnTo>
                    <a:pt x="400050" y="146050"/>
                  </a:lnTo>
                  <a:lnTo>
                    <a:pt x="476250" y="142875"/>
                  </a:lnTo>
                  <a:lnTo>
                    <a:pt x="517525" y="85725"/>
                  </a:lnTo>
                  <a:lnTo>
                    <a:pt x="558800" y="31750"/>
                  </a:lnTo>
                  <a:lnTo>
                    <a:pt x="619125" y="3175"/>
                  </a:lnTo>
                  <a:lnTo>
                    <a:pt x="692150" y="0"/>
                  </a:lnTo>
                  <a:lnTo>
                    <a:pt x="742950" y="19050"/>
                  </a:lnTo>
                  <a:lnTo>
                    <a:pt x="819150" y="31750"/>
                  </a:lnTo>
                  <a:lnTo>
                    <a:pt x="860425" y="22225"/>
                  </a:lnTo>
                  <a:lnTo>
                    <a:pt x="895350" y="34925"/>
                  </a:lnTo>
                  <a:lnTo>
                    <a:pt x="946150" y="66675"/>
                  </a:lnTo>
                  <a:lnTo>
                    <a:pt x="974725" y="88900"/>
                  </a:lnTo>
                  <a:lnTo>
                    <a:pt x="990600" y="136525"/>
                  </a:lnTo>
                  <a:lnTo>
                    <a:pt x="1044575" y="168275"/>
                  </a:lnTo>
                  <a:lnTo>
                    <a:pt x="1079500" y="168275"/>
                  </a:lnTo>
                  <a:lnTo>
                    <a:pt x="1028700" y="273050"/>
                  </a:lnTo>
                  <a:lnTo>
                    <a:pt x="1019175" y="288925"/>
                  </a:lnTo>
                  <a:lnTo>
                    <a:pt x="1035050" y="320675"/>
                  </a:lnTo>
                  <a:lnTo>
                    <a:pt x="1019175" y="358775"/>
                  </a:lnTo>
                  <a:lnTo>
                    <a:pt x="1006475" y="387350"/>
                  </a:lnTo>
                  <a:lnTo>
                    <a:pt x="971550" y="406400"/>
                  </a:lnTo>
                  <a:lnTo>
                    <a:pt x="942975" y="454025"/>
                  </a:lnTo>
                  <a:lnTo>
                    <a:pt x="914400" y="495300"/>
                  </a:lnTo>
                  <a:lnTo>
                    <a:pt x="866775" y="530225"/>
                  </a:lnTo>
                  <a:lnTo>
                    <a:pt x="841375" y="549275"/>
                  </a:lnTo>
                  <a:lnTo>
                    <a:pt x="841375" y="549275"/>
                  </a:lnTo>
                  <a:lnTo>
                    <a:pt x="806450" y="600075"/>
                  </a:lnTo>
                  <a:lnTo>
                    <a:pt x="790575" y="650875"/>
                  </a:lnTo>
                  <a:lnTo>
                    <a:pt x="736600" y="679450"/>
                  </a:lnTo>
                  <a:lnTo>
                    <a:pt x="695325" y="682625"/>
                  </a:lnTo>
                  <a:lnTo>
                    <a:pt x="644525" y="727075"/>
                  </a:lnTo>
                  <a:lnTo>
                    <a:pt x="587375" y="762000"/>
                  </a:lnTo>
                  <a:lnTo>
                    <a:pt x="558800" y="800100"/>
                  </a:lnTo>
                  <a:lnTo>
                    <a:pt x="558800" y="838200"/>
                  </a:lnTo>
                  <a:lnTo>
                    <a:pt x="584200" y="9175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1871664" y="5163162"/>
              <a:ext cx="938212" cy="889790"/>
            </a:xfrm>
            <a:custGeom>
              <a:avLst/>
              <a:gdLst>
                <a:gd name="connsiteX0" fmla="*/ 785812 w 938212"/>
                <a:gd name="connsiteY0" fmla="*/ 0 h 650081"/>
                <a:gd name="connsiteX1" fmla="*/ 750093 w 938212"/>
                <a:gd name="connsiteY1" fmla="*/ 38100 h 650081"/>
                <a:gd name="connsiteX2" fmla="*/ 611981 w 938212"/>
                <a:gd name="connsiteY2" fmla="*/ 71438 h 650081"/>
                <a:gd name="connsiteX3" fmla="*/ 578643 w 938212"/>
                <a:gd name="connsiteY3" fmla="*/ 92869 h 650081"/>
                <a:gd name="connsiteX4" fmla="*/ 495300 w 938212"/>
                <a:gd name="connsiteY4" fmla="*/ 97631 h 650081"/>
                <a:gd name="connsiteX5" fmla="*/ 452437 w 938212"/>
                <a:gd name="connsiteY5" fmla="*/ 76200 h 650081"/>
                <a:gd name="connsiteX6" fmla="*/ 359568 w 938212"/>
                <a:gd name="connsiteY6" fmla="*/ 73819 h 650081"/>
                <a:gd name="connsiteX7" fmla="*/ 271462 w 938212"/>
                <a:gd name="connsiteY7" fmla="*/ 73819 h 650081"/>
                <a:gd name="connsiteX8" fmla="*/ 221456 w 938212"/>
                <a:gd name="connsiteY8" fmla="*/ 85725 h 650081"/>
                <a:gd name="connsiteX9" fmla="*/ 192881 w 938212"/>
                <a:gd name="connsiteY9" fmla="*/ 128588 h 650081"/>
                <a:gd name="connsiteX10" fmla="*/ 192881 w 938212"/>
                <a:gd name="connsiteY10" fmla="*/ 159544 h 650081"/>
                <a:gd name="connsiteX11" fmla="*/ 204787 w 938212"/>
                <a:gd name="connsiteY11" fmla="*/ 166688 h 650081"/>
                <a:gd name="connsiteX12" fmla="*/ 192881 w 938212"/>
                <a:gd name="connsiteY12" fmla="*/ 226219 h 650081"/>
                <a:gd name="connsiteX13" fmla="*/ 145256 w 938212"/>
                <a:gd name="connsiteY13" fmla="*/ 254794 h 650081"/>
                <a:gd name="connsiteX14" fmla="*/ 107156 w 938212"/>
                <a:gd name="connsiteY14" fmla="*/ 280988 h 650081"/>
                <a:gd name="connsiteX15" fmla="*/ 71437 w 938212"/>
                <a:gd name="connsiteY15" fmla="*/ 297656 h 650081"/>
                <a:gd name="connsiteX16" fmla="*/ 42862 w 938212"/>
                <a:gd name="connsiteY16" fmla="*/ 352425 h 650081"/>
                <a:gd name="connsiteX17" fmla="*/ 42862 w 938212"/>
                <a:gd name="connsiteY17" fmla="*/ 419100 h 650081"/>
                <a:gd name="connsiteX18" fmla="*/ 0 w 938212"/>
                <a:gd name="connsiteY18" fmla="*/ 590550 h 650081"/>
                <a:gd name="connsiteX19" fmla="*/ 45243 w 938212"/>
                <a:gd name="connsiteY19" fmla="*/ 647700 h 650081"/>
                <a:gd name="connsiteX20" fmla="*/ 83343 w 938212"/>
                <a:gd name="connsiteY20" fmla="*/ 638175 h 650081"/>
                <a:gd name="connsiteX21" fmla="*/ 116681 w 938212"/>
                <a:gd name="connsiteY21" fmla="*/ 609600 h 650081"/>
                <a:gd name="connsiteX22" fmla="*/ 183356 w 938212"/>
                <a:gd name="connsiteY22" fmla="*/ 611981 h 650081"/>
                <a:gd name="connsiteX23" fmla="*/ 226218 w 938212"/>
                <a:gd name="connsiteY23" fmla="*/ 650081 h 650081"/>
                <a:gd name="connsiteX24" fmla="*/ 245268 w 938212"/>
                <a:gd name="connsiteY24" fmla="*/ 631031 h 650081"/>
                <a:gd name="connsiteX25" fmla="*/ 292893 w 938212"/>
                <a:gd name="connsiteY25" fmla="*/ 616744 h 650081"/>
                <a:gd name="connsiteX26" fmla="*/ 295275 w 938212"/>
                <a:gd name="connsiteY26" fmla="*/ 554831 h 650081"/>
                <a:gd name="connsiteX27" fmla="*/ 442912 w 938212"/>
                <a:gd name="connsiteY27" fmla="*/ 547688 h 650081"/>
                <a:gd name="connsiteX28" fmla="*/ 466725 w 938212"/>
                <a:gd name="connsiteY28" fmla="*/ 514350 h 650081"/>
                <a:gd name="connsiteX29" fmla="*/ 502443 w 938212"/>
                <a:gd name="connsiteY29" fmla="*/ 509588 h 650081"/>
                <a:gd name="connsiteX30" fmla="*/ 521493 w 938212"/>
                <a:gd name="connsiteY30" fmla="*/ 557213 h 650081"/>
                <a:gd name="connsiteX31" fmla="*/ 559593 w 938212"/>
                <a:gd name="connsiteY31" fmla="*/ 554831 h 650081"/>
                <a:gd name="connsiteX32" fmla="*/ 631031 w 938212"/>
                <a:gd name="connsiteY32" fmla="*/ 442913 h 650081"/>
                <a:gd name="connsiteX33" fmla="*/ 738187 w 938212"/>
                <a:gd name="connsiteY33" fmla="*/ 416719 h 650081"/>
                <a:gd name="connsiteX34" fmla="*/ 769143 w 938212"/>
                <a:gd name="connsiteY34" fmla="*/ 400050 h 650081"/>
                <a:gd name="connsiteX35" fmla="*/ 785812 w 938212"/>
                <a:gd name="connsiteY35" fmla="*/ 335756 h 650081"/>
                <a:gd name="connsiteX36" fmla="*/ 821531 w 938212"/>
                <a:gd name="connsiteY36" fmla="*/ 333375 h 650081"/>
                <a:gd name="connsiteX37" fmla="*/ 866775 w 938212"/>
                <a:gd name="connsiteY37" fmla="*/ 326231 h 650081"/>
                <a:gd name="connsiteX38" fmla="*/ 866775 w 938212"/>
                <a:gd name="connsiteY38" fmla="*/ 297656 h 650081"/>
                <a:gd name="connsiteX39" fmla="*/ 816768 w 938212"/>
                <a:gd name="connsiteY39" fmla="*/ 292894 h 650081"/>
                <a:gd name="connsiteX40" fmla="*/ 788193 w 938212"/>
                <a:gd name="connsiteY40" fmla="*/ 280988 h 650081"/>
                <a:gd name="connsiteX41" fmla="*/ 802481 w 938212"/>
                <a:gd name="connsiteY41" fmla="*/ 259556 h 650081"/>
                <a:gd name="connsiteX42" fmla="*/ 873918 w 938212"/>
                <a:gd name="connsiteY42" fmla="*/ 257175 h 650081"/>
                <a:gd name="connsiteX43" fmla="*/ 878681 w 938212"/>
                <a:gd name="connsiteY43" fmla="*/ 230981 h 650081"/>
                <a:gd name="connsiteX44" fmla="*/ 864393 w 938212"/>
                <a:gd name="connsiteY44" fmla="*/ 192881 h 650081"/>
                <a:gd name="connsiteX45" fmla="*/ 864393 w 938212"/>
                <a:gd name="connsiteY45" fmla="*/ 142875 h 650081"/>
                <a:gd name="connsiteX46" fmla="*/ 881062 w 938212"/>
                <a:gd name="connsiteY46" fmla="*/ 107156 h 650081"/>
                <a:gd name="connsiteX47" fmla="*/ 938212 w 938212"/>
                <a:gd name="connsiteY47" fmla="*/ 33338 h 650081"/>
                <a:gd name="connsiteX48" fmla="*/ 881062 w 938212"/>
                <a:gd name="connsiteY48" fmla="*/ 45244 h 650081"/>
                <a:gd name="connsiteX49" fmla="*/ 862012 w 938212"/>
                <a:gd name="connsiteY49" fmla="*/ 66675 h 650081"/>
                <a:gd name="connsiteX50" fmla="*/ 826293 w 938212"/>
                <a:gd name="connsiteY50" fmla="*/ 61913 h 650081"/>
                <a:gd name="connsiteX51" fmla="*/ 785812 w 938212"/>
                <a:gd name="connsiteY51" fmla="*/ 0 h 65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38212" h="650081">
                  <a:moveTo>
                    <a:pt x="785812" y="0"/>
                  </a:moveTo>
                  <a:lnTo>
                    <a:pt x="750093" y="38100"/>
                  </a:lnTo>
                  <a:lnTo>
                    <a:pt x="611981" y="71438"/>
                  </a:lnTo>
                  <a:lnTo>
                    <a:pt x="578643" y="92869"/>
                  </a:lnTo>
                  <a:lnTo>
                    <a:pt x="495300" y="97631"/>
                  </a:lnTo>
                  <a:lnTo>
                    <a:pt x="452437" y="76200"/>
                  </a:lnTo>
                  <a:lnTo>
                    <a:pt x="359568" y="73819"/>
                  </a:lnTo>
                  <a:lnTo>
                    <a:pt x="271462" y="73819"/>
                  </a:lnTo>
                  <a:lnTo>
                    <a:pt x="221456" y="85725"/>
                  </a:lnTo>
                  <a:lnTo>
                    <a:pt x="192881" y="128588"/>
                  </a:lnTo>
                  <a:lnTo>
                    <a:pt x="192881" y="159544"/>
                  </a:lnTo>
                  <a:lnTo>
                    <a:pt x="204787" y="166688"/>
                  </a:lnTo>
                  <a:lnTo>
                    <a:pt x="192881" y="226219"/>
                  </a:lnTo>
                  <a:lnTo>
                    <a:pt x="145256" y="254794"/>
                  </a:lnTo>
                  <a:lnTo>
                    <a:pt x="107156" y="280988"/>
                  </a:lnTo>
                  <a:lnTo>
                    <a:pt x="71437" y="297656"/>
                  </a:lnTo>
                  <a:lnTo>
                    <a:pt x="42862" y="352425"/>
                  </a:lnTo>
                  <a:lnTo>
                    <a:pt x="42862" y="419100"/>
                  </a:lnTo>
                  <a:lnTo>
                    <a:pt x="0" y="590550"/>
                  </a:lnTo>
                  <a:lnTo>
                    <a:pt x="45243" y="647700"/>
                  </a:lnTo>
                  <a:lnTo>
                    <a:pt x="83343" y="638175"/>
                  </a:lnTo>
                  <a:lnTo>
                    <a:pt x="116681" y="609600"/>
                  </a:lnTo>
                  <a:lnTo>
                    <a:pt x="183356" y="611981"/>
                  </a:lnTo>
                  <a:lnTo>
                    <a:pt x="226218" y="650081"/>
                  </a:lnTo>
                  <a:lnTo>
                    <a:pt x="245268" y="631031"/>
                  </a:lnTo>
                  <a:lnTo>
                    <a:pt x="292893" y="616744"/>
                  </a:lnTo>
                  <a:lnTo>
                    <a:pt x="295275" y="554831"/>
                  </a:lnTo>
                  <a:lnTo>
                    <a:pt x="442912" y="547688"/>
                  </a:lnTo>
                  <a:lnTo>
                    <a:pt x="466725" y="514350"/>
                  </a:lnTo>
                  <a:lnTo>
                    <a:pt x="502443" y="509588"/>
                  </a:lnTo>
                  <a:lnTo>
                    <a:pt x="521493" y="557213"/>
                  </a:lnTo>
                  <a:lnTo>
                    <a:pt x="559593" y="554831"/>
                  </a:lnTo>
                  <a:lnTo>
                    <a:pt x="631031" y="442913"/>
                  </a:lnTo>
                  <a:lnTo>
                    <a:pt x="738187" y="416719"/>
                  </a:lnTo>
                  <a:lnTo>
                    <a:pt x="769143" y="400050"/>
                  </a:lnTo>
                  <a:lnTo>
                    <a:pt x="785812" y="335756"/>
                  </a:lnTo>
                  <a:lnTo>
                    <a:pt x="821531" y="333375"/>
                  </a:lnTo>
                  <a:lnTo>
                    <a:pt x="866775" y="326231"/>
                  </a:lnTo>
                  <a:lnTo>
                    <a:pt x="866775" y="297656"/>
                  </a:lnTo>
                  <a:lnTo>
                    <a:pt x="816768" y="292894"/>
                  </a:lnTo>
                  <a:lnTo>
                    <a:pt x="788193" y="280988"/>
                  </a:lnTo>
                  <a:lnTo>
                    <a:pt x="802481" y="259556"/>
                  </a:lnTo>
                  <a:lnTo>
                    <a:pt x="873918" y="257175"/>
                  </a:lnTo>
                  <a:lnTo>
                    <a:pt x="878681" y="230981"/>
                  </a:lnTo>
                  <a:lnTo>
                    <a:pt x="864393" y="192881"/>
                  </a:lnTo>
                  <a:lnTo>
                    <a:pt x="864393" y="142875"/>
                  </a:lnTo>
                  <a:lnTo>
                    <a:pt x="881062" y="107156"/>
                  </a:lnTo>
                  <a:lnTo>
                    <a:pt x="938212" y="33338"/>
                  </a:lnTo>
                  <a:lnTo>
                    <a:pt x="881062" y="45244"/>
                  </a:lnTo>
                  <a:lnTo>
                    <a:pt x="862012" y="66675"/>
                  </a:lnTo>
                  <a:lnTo>
                    <a:pt x="826293" y="61913"/>
                  </a:lnTo>
                  <a:lnTo>
                    <a:pt x="785812" y="0"/>
                  </a:lnTo>
                  <a:close/>
                </a:path>
              </a:pathLst>
            </a:custGeom>
            <a:solidFill>
              <a:srgbClr val="FF0000">
                <a:alpha val="27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1927226" y="5215311"/>
              <a:ext cx="1079500" cy="1473206"/>
            </a:xfrm>
            <a:custGeom>
              <a:avLst/>
              <a:gdLst>
                <a:gd name="connsiteX0" fmla="*/ 0 w 1079500"/>
                <a:gd name="connsiteY0" fmla="*/ 612775 h 1076325"/>
                <a:gd name="connsiteX1" fmla="*/ 330200 w 1079500"/>
                <a:gd name="connsiteY1" fmla="*/ 889000 h 1076325"/>
                <a:gd name="connsiteX2" fmla="*/ 469900 w 1079500"/>
                <a:gd name="connsiteY2" fmla="*/ 990600 h 1076325"/>
                <a:gd name="connsiteX3" fmla="*/ 561975 w 1079500"/>
                <a:gd name="connsiteY3" fmla="*/ 1076325 h 1076325"/>
                <a:gd name="connsiteX4" fmla="*/ 571500 w 1079500"/>
                <a:gd name="connsiteY4" fmla="*/ 1022350 h 1076325"/>
                <a:gd name="connsiteX5" fmla="*/ 609600 w 1079500"/>
                <a:gd name="connsiteY5" fmla="*/ 1031875 h 1076325"/>
                <a:gd name="connsiteX6" fmla="*/ 615950 w 1079500"/>
                <a:gd name="connsiteY6" fmla="*/ 993775 h 1076325"/>
                <a:gd name="connsiteX7" fmla="*/ 587375 w 1079500"/>
                <a:gd name="connsiteY7" fmla="*/ 955675 h 1076325"/>
                <a:gd name="connsiteX8" fmla="*/ 600075 w 1079500"/>
                <a:gd name="connsiteY8" fmla="*/ 927100 h 1076325"/>
                <a:gd name="connsiteX9" fmla="*/ 644525 w 1079500"/>
                <a:gd name="connsiteY9" fmla="*/ 933450 h 1076325"/>
                <a:gd name="connsiteX10" fmla="*/ 676275 w 1079500"/>
                <a:gd name="connsiteY10" fmla="*/ 936625 h 1076325"/>
                <a:gd name="connsiteX11" fmla="*/ 692150 w 1079500"/>
                <a:gd name="connsiteY11" fmla="*/ 914400 h 1076325"/>
                <a:gd name="connsiteX12" fmla="*/ 666750 w 1079500"/>
                <a:gd name="connsiteY12" fmla="*/ 901700 h 1076325"/>
                <a:gd name="connsiteX13" fmla="*/ 615950 w 1079500"/>
                <a:gd name="connsiteY13" fmla="*/ 892175 h 1076325"/>
                <a:gd name="connsiteX14" fmla="*/ 584200 w 1079500"/>
                <a:gd name="connsiteY14" fmla="*/ 869950 h 1076325"/>
                <a:gd name="connsiteX15" fmla="*/ 584200 w 1079500"/>
                <a:gd name="connsiteY15" fmla="*/ 819150 h 1076325"/>
                <a:gd name="connsiteX16" fmla="*/ 584200 w 1079500"/>
                <a:gd name="connsiteY16" fmla="*/ 819150 h 1076325"/>
                <a:gd name="connsiteX17" fmla="*/ 644525 w 1079500"/>
                <a:gd name="connsiteY17" fmla="*/ 787400 h 1076325"/>
                <a:gd name="connsiteX18" fmla="*/ 708025 w 1079500"/>
                <a:gd name="connsiteY18" fmla="*/ 790575 h 1076325"/>
                <a:gd name="connsiteX19" fmla="*/ 742950 w 1079500"/>
                <a:gd name="connsiteY19" fmla="*/ 784225 h 1076325"/>
                <a:gd name="connsiteX20" fmla="*/ 762000 w 1079500"/>
                <a:gd name="connsiteY20" fmla="*/ 765175 h 1076325"/>
                <a:gd name="connsiteX21" fmla="*/ 781050 w 1079500"/>
                <a:gd name="connsiteY21" fmla="*/ 762000 h 1076325"/>
                <a:gd name="connsiteX22" fmla="*/ 790575 w 1079500"/>
                <a:gd name="connsiteY22" fmla="*/ 819150 h 1076325"/>
                <a:gd name="connsiteX23" fmla="*/ 803275 w 1079500"/>
                <a:gd name="connsiteY23" fmla="*/ 863600 h 1076325"/>
                <a:gd name="connsiteX24" fmla="*/ 822325 w 1079500"/>
                <a:gd name="connsiteY24" fmla="*/ 885825 h 1076325"/>
                <a:gd name="connsiteX25" fmla="*/ 866775 w 1079500"/>
                <a:gd name="connsiteY25" fmla="*/ 889000 h 1076325"/>
                <a:gd name="connsiteX26" fmla="*/ 901700 w 1079500"/>
                <a:gd name="connsiteY26" fmla="*/ 889000 h 1076325"/>
                <a:gd name="connsiteX27" fmla="*/ 933450 w 1079500"/>
                <a:gd name="connsiteY27" fmla="*/ 873125 h 1076325"/>
                <a:gd name="connsiteX28" fmla="*/ 990600 w 1079500"/>
                <a:gd name="connsiteY28" fmla="*/ 866775 h 1076325"/>
                <a:gd name="connsiteX29" fmla="*/ 1041400 w 1079500"/>
                <a:gd name="connsiteY29" fmla="*/ 873125 h 1076325"/>
                <a:gd name="connsiteX30" fmla="*/ 1073150 w 1079500"/>
                <a:gd name="connsiteY30" fmla="*/ 863600 h 1076325"/>
                <a:gd name="connsiteX31" fmla="*/ 1079500 w 1079500"/>
                <a:gd name="connsiteY31" fmla="*/ 803275 h 1076325"/>
                <a:gd name="connsiteX32" fmla="*/ 1079500 w 1079500"/>
                <a:gd name="connsiteY32" fmla="*/ 733425 h 1076325"/>
                <a:gd name="connsiteX33" fmla="*/ 1022350 w 1079500"/>
                <a:gd name="connsiteY33" fmla="*/ 625475 h 1076325"/>
                <a:gd name="connsiteX34" fmla="*/ 996950 w 1079500"/>
                <a:gd name="connsiteY34" fmla="*/ 527050 h 1076325"/>
                <a:gd name="connsiteX35" fmla="*/ 977900 w 1079500"/>
                <a:gd name="connsiteY35" fmla="*/ 469900 h 1076325"/>
                <a:gd name="connsiteX36" fmla="*/ 968375 w 1079500"/>
                <a:gd name="connsiteY36" fmla="*/ 444500 h 1076325"/>
                <a:gd name="connsiteX37" fmla="*/ 1012825 w 1079500"/>
                <a:gd name="connsiteY37" fmla="*/ 393700 h 1076325"/>
                <a:gd name="connsiteX38" fmla="*/ 1016000 w 1079500"/>
                <a:gd name="connsiteY38" fmla="*/ 339725 h 1076325"/>
                <a:gd name="connsiteX39" fmla="*/ 990600 w 1079500"/>
                <a:gd name="connsiteY39" fmla="*/ 327025 h 1076325"/>
                <a:gd name="connsiteX40" fmla="*/ 981075 w 1079500"/>
                <a:gd name="connsiteY40" fmla="*/ 269875 h 1076325"/>
                <a:gd name="connsiteX41" fmla="*/ 1003300 w 1079500"/>
                <a:gd name="connsiteY41" fmla="*/ 225425 h 1076325"/>
                <a:gd name="connsiteX42" fmla="*/ 1044575 w 1079500"/>
                <a:gd name="connsiteY42" fmla="*/ 203200 h 1076325"/>
                <a:gd name="connsiteX43" fmla="*/ 1035050 w 1079500"/>
                <a:gd name="connsiteY43" fmla="*/ 127000 h 1076325"/>
                <a:gd name="connsiteX44" fmla="*/ 993775 w 1079500"/>
                <a:gd name="connsiteY44" fmla="*/ 98425 h 1076325"/>
                <a:gd name="connsiteX45" fmla="*/ 946150 w 1079500"/>
                <a:gd name="connsiteY45" fmla="*/ 22225 h 1076325"/>
                <a:gd name="connsiteX46" fmla="*/ 920750 w 1079500"/>
                <a:gd name="connsiteY46" fmla="*/ 0 h 1076325"/>
                <a:gd name="connsiteX47" fmla="*/ 879475 w 1079500"/>
                <a:gd name="connsiteY47" fmla="*/ 0 h 1076325"/>
                <a:gd name="connsiteX48" fmla="*/ 838200 w 1079500"/>
                <a:gd name="connsiteY48" fmla="*/ 63500 h 1076325"/>
                <a:gd name="connsiteX49" fmla="*/ 806450 w 1079500"/>
                <a:gd name="connsiteY49" fmla="*/ 104775 h 1076325"/>
                <a:gd name="connsiteX50" fmla="*/ 815975 w 1079500"/>
                <a:gd name="connsiteY50" fmla="*/ 161925 h 1076325"/>
                <a:gd name="connsiteX51" fmla="*/ 815975 w 1079500"/>
                <a:gd name="connsiteY51" fmla="*/ 212725 h 1076325"/>
                <a:gd name="connsiteX52" fmla="*/ 755650 w 1079500"/>
                <a:gd name="connsiteY52" fmla="*/ 222250 h 1076325"/>
                <a:gd name="connsiteX53" fmla="*/ 736600 w 1079500"/>
                <a:gd name="connsiteY53" fmla="*/ 247650 h 1076325"/>
                <a:gd name="connsiteX54" fmla="*/ 800100 w 1079500"/>
                <a:gd name="connsiteY54" fmla="*/ 254000 h 1076325"/>
                <a:gd name="connsiteX55" fmla="*/ 806450 w 1079500"/>
                <a:gd name="connsiteY55" fmla="*/ 273050 h 1076325"/>
                <a:gd name="connsiteX56" fmla="*/ 784225 w 1079500"/>
                <a:gd name="connsiteY56" fmla="*/ 285750 h 1076325"/>
                <a:gd name="connsiteX57" fmla="*/ 733425 w 1079500"/>
                <a:gd name="connsiteY57" fmla="*/ 298450 h 1076325"/>
                <a:gd name="connsiteX58" fmla="*/ 714375 w 1079500"/>
                <a:gd name="connsiteY58" fmla="*/ 361950 h 1076325"/>
                <a:gd name="connsiteX59" fmla="*/ 657225 w 1079500"/>
                <a:gd name="connsiteY59" fmla="*/ 384175 h 1076325"/>
                <a:gd name="connsiteX60" fmla="*/ 581025 w 1079500"/>
                <a:gd name="connsiteY60" fmla="*/ 406400 h 1076325"/>
                <a:gd name="connsiteX61" fmla="*/ 511175 w 1079500"/>
                <a:gd name="connsiteY61" fmla="*/ 514350 h 1076325"/>
                <a:gd name="connsiteX62" fmla="*/ 476250 w 1079500"/>
                <a:gd name="connsiteY62" fmla="*/ 523875 h 1076325"/>
                <a:gd name="connsiteX63" fmla="*/ 450850 w 1079500"/>
                <a:gd name="connsiteY63" fmla="*/ 473075 h 1076325"/>
                <a:gd name="connsiteX64" fmla="*/ 412750 w 1079500"/>
                <a:gd name="connsiteY64" fmla="*/ 473075 h 1076325"/>
                <a:gd name="connsiteX65" fmla="*/ 393700 w 1079500"/>
                <a:gd name="connsiteY65" fmla="*/ 504825 h 1076325"/>
                <a:gd name="connsiteX66" fmla="*/ 231775 w 1079500"/>
                <a:gd name="connsiteY66" fmla="*/ 514350 h 1076325"/>
                <a:gd name="connsiteX67" fmla="*/ 231775 w 1079500"/>
                <a:gd name="connsiteY67" fmla="*/ 574675 h 1076325"/>
                <a:gd name="connsiteX68" fmla="*/ 203200 w 1079500"/>
                <a:gd name="connsiteY68" fmla="*/ 596900 h 1076325"/>
                <a:gd name="connsiteX69" fmla="*/ 180975 w 1079500"/>
                <a:gd name="connsiteY69" fmla="*/ 609600 h 1076325"/>
                <a:gd name="connsiteX70" fmla="*/ 133350 w 1079500"/>
                <a:gd name="connsiteY70" fmla="*/ 577850 h 1076325"/>
                <a:gd name="connsiteX71" fmla="*/ 66675 w 1079500"/>
                <a:gd name="connsiteY71" fmla="*/ 568325 h 1076325"/>
                <a:gd name="connsiteX72" fmla="*/ 0 w 1079500"/>
                <a:gd name="connsiteY72" fmla="*/ 61277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079500" h="1076325">
                  <a:moveTo>
                    <a:pt x="0" y="612775"/>
                  </a:moveTo>
                  <a:lnTo>
                    <a:pt x="330200" y="889000"/>
                  </a:lnTo>
                  <a:lnTo>
                    <a:pt x="469900" y="990600"/>
                  </a:lnTo>
                  <a:lnTo>
                    <a:pt x="561975" y="1076325"/>
                  </a:lnTo>
                  <a:lnTo>
                    <a:pt x="571500" y="1022350"/>
                  </a:lnTo>
                  <a:lnTo>
                    <a:pt x="609600" y="1031875"/>
                  </a:lnTo>
                  <a:lnTo>
                    <a:pt x="615950" y="993775"/>
                  </a:lnTo>
                  <a:lnTo>
                    <a:pt x="587375" y="955675"/>
                  </a:lnTo>
                  <a:lnTo>
                    <a:pt x="600075" y="927100"/>
                  </a:lnTo>
                  <a:lnTo>
                    <a:pt x="644525" y="933450"/>
                  </a:lnTo>
                  <a:lnTo>
                    <a:pt x="676275" y="936625"/>
                  </a:lnTo>
                  <a:lnTo>
                    <a:pt x="692150" y="914400"/>
                  </a:lnTo>
                  <a:lnTo>
                    <a:pt x="666750" y="901700"/>
                  </a:lnTo>
                  <a:lnTo>
                    <a:pt x="615950" y="892175"/>
                  </a:lnTo>
                  <a:lnTo>
                    <a:pt x="584200" y="869950"/>
                  </a:lnTo>
                  <a:lnTo>
                    <a:pt x="584200" y="819150"/>
                  </a:lnTo>
                  <a:lnTo>
                    <a:pt x="584200" y="819150"/>
                  </a:lnTo>
                  <a:lnTo>
                    <a:pt x="644525" y="787400"/>
                  </a:lnTo>
                  <a:lnTo>
                    <a:pt x="708025" y="790575"/>
                  </a:lnTo>
                  <a:lnTo>
                    <a:pt x="742950" y="784225"/>
                  </a:lnTo>
                  <a:lnTo>
                    <a:pt x="762000" y="765175"/>
                  </a:lnTo>
                  <a:lnTo>
                    <a:pt x="781050" y="762000"/>
                  </a:lnTo>
                  <a:lnTo>
                    <a:pt x="790575" y="819150"/>
                  </a:lnTo>
                  <a:lnTo>
                    <a:pt x="803275" y="863600"/>
                  </a:lnTo>
                  <a:lnTo>
                    <a:pt x="822325" y="885825"/>
                  </a:lnTo>
                  <a:lnTo>
                    <a:pt x="866775" y="889000"/>
                  </a:lnTo>
                  <a:lnTo>
                    <a:pt x="901700" y="889000"/>
                  </a:lnTo>
                  <a:lnTo>
                    <a:pt x="933450" y="873125"/>
                  </a:lnTo>
                  <a:lnTo>
                    <a:pt x="990600" y="866775"/>
                  </a:lnTo>
                  <a:lnTo>
                    <a:pt x="1041400" y="873125"/>
                  </a:lnTo>
                  <a:lnTo>
                    <a:pt x="1073150" y="863600"/>
                  </a:lnTo>
                  <a:lnTo>
                    <a:pt x="1079500" y="803275"/>
                  </a:lnTo>
                  <a:lnTo>
                    <a:pt x="1079500" y="733425"/>
                  </a:lnTo>
                  <a:lnTo>
                    <a:pt x="1022350" y="625475"/>
                  </a:lnTo>
                  <a:lnTo>
                    <a:pt x="996950" y="527050"/>
                  </a:lnTo>
                  <a:lnTo>
                    <a:pt x="977900" y="469900"/>
                  </a:lnTo>
                  <a:lnTo>
                    <a:pt x="968375" y="444500"/>
                  </a:lnTo>
                  <a:lnTo>
                    <a:pt x="1012825" y="393700"/>
                  </a:lnTo>
                  <a:lnTo>
                    <a:pt x="1016000" y="339725"/>
                  </a:lnTo>
                  <a:lnTo>
                    <a:pt x="990600" y="327025"/>
                  </a:lnTo>
                  <a:lnTo>
                    <a:pt x="981075" y="269875"/>
                  </a:lnTo>
                  <a:lnTo>
                    <a:pt x="1003300" y="225425"/>
                  </a:lnTo>
                  <a:lnTo>
                    <a:pt x="1044575" y="203200"/>
                  </a:lnTo>
                  <a:lnTo>
                    <a:pt x="1035050" y="127000"/>
                  </a:lnTo>
                  <a:lnTo>
                    <a:pt x="993775" y="98425"/>
                  </a:lnTo>
                  <a:lnTo>
                    <a:pt x="946150" y="22225"/>
                  </a:lnTo>
                  <a:lnTo>
                    <a:pt x="920750" y="0"/>
                  </a:lnTo>
                  <a:lnTo>
                    <a:pt x="879475" y="0"/>
                  </a:lnTo>
                  <a:lnTo>
                    <a:pt x="838200" y="63500"/>
                  </a:lnTo>
                  <a:lnTo>
                    <a:pt x="806450" y="104775"/>
                  </a:lnTo>
                  <a:lnTo>
                    <a:pt x="815975" y="161925"/>
                  </a:lnTo>
                  <a:lnTo>
                    <a:pt x="815975" y="212725"/>
                  </a:lnTo>
                  <a:lnTo>
                    <a:pt x="755650" y="222250"/>
                  </a:lnTo>
                  <a:lnTo>
                    <a:pt x="736600" y="247650"/>
                  </a:lnTo>
                  <a:lnTo>
                    <a:pt x="800100" y="254000"/>
                  </a:lnTo>
                  <a:lnTo>
                    <a:pt x="806450" y="273050"/>
                  </a:lnTo>
                  <a:lnTo>
                    <a:pt x="784225" y="285750"/>
                  </a:lnTo>
                  <a:lnTo>
                    <a:pt x="733425" y="298450"/>
                  </a:lnTo>
                  <a:lnTo>
                    <a:pt x="714375" y="361950"/>
                  </a:lnTo>
                  <a:lnTo>
                    <a:pt x="657225" y="384175"/>
                  </a:lnTo>
                  <a:lnTo>
                    <a:pt x="581025" y="406400"/>
                  </a:lnTo>
                  <a:lnTo>
                    <a:pt x="511175" y="514350"/>
                  </a:lnTo>
                  <a:lnTo>
                    <a:pt x="476250" y="523875"/>
                  </a:lnTo>
                  <a:lnTo>
                    <a:pt x="450850" y="473075"/>
                  </a:lnTo>
                  <a:lnTo>
                    <a:pt x="412750" y="473075"/>
                  </a:lnTo>
                  <a:lnTo>
                    <a:pt x="393700" y="504825"/>
                  </a:lnTo>
                  <a:lnTo>
                    <a:pt x="231775" y="514350"/>
                  </a:lnTo>
                  <a:lnTo>
                    <a:pt x="231775" y="574675"/>
                  </a:lnTo>
                  <a:lnTo>
                    <a:pt x="203200" y="596900"/>
                  </a:lnTo>
                  <a:lnTo>
                    <a:pt x="180975" y="609600"/>
                  </a:lnTo>
                  <a:lnTo>
                    <a:pt x="133350" y="577850"/>
                  </a:lnTo>
                  <a:lnTo>
                    <a:pt x="66675" y="568325"/>
                  </a:lnTo>
                  <a:lnTo>
                    <a:pt x="0" y="6127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060157" y="5003456"/>
              <a:ext cx="931069" cy="1417798"/>
            </a:xfrm>
            <a:custGeom>
              <a:avLst/>
              <a:gdLst>
                <a:gd name="connsiteX0" fmla="*/ 61913 w 931069"/>
                <a:gd name="connsiteY0" fmla="*/ 542925 h 1035844"/>
                <a:gd name="connsiteX1" fmla="*/ 88107 w 931069"/>
                <a:gd name="connsiteY1" fmla="*/ 590550 h 1035844"/>
                <a:gd name="connsiteX2" fmla="*/ 76200 w 931069"/>
                <a:gd name="connsiteY2" fmla="*/ 616744 h 1035844"/>
                <a:gd name="connsiteX3" fmla="*/ 83344 w 931069"/>
                <a:gd name="connsiteY3" fmla="*/ 638175 h 1035844"/>
                <a:gd name="connsiteX4" fmla="*/ 33338 w 931069"/>
                <a:gd name="connsiteY4" fmla="*/ 666750 h 1035844"/>
                <a:gd name="connsiteX5" fmla="*/ 4763 w 931069"/>
                <a:gd name="connsiteY5" fmla="*/ 676275 h 1035844"/>
                <a:gd name="connsiteX6" fmla="*/ 2382 w 931069"/>
                <a:gd name="connsiteY6" fmla="*/ 700087 h 1035844"/>
                <a:gd name="connsiteX7" fmla="*/ 11907 w 931069"/>
                <a:gd name="connsiteY7" fmla="*/ 714375 h 1035844"/>
                <a:gd name="connsiteX8" fmla="*/ 0 w 931069"/>
                <a:gd name="connsiteY8" fmla="*/ 745331 h 1035844"/>
                <a:gd name="connsiteX9" fmla="*/ 23813 w 931069"/>
                <a:gd name="connsiteY9" fmla="*/ 762000 h 1035844"/>
                <a:gd name="connsiteX10" fmla="*/ 50007 w 931069"/>
                <a:gd name="connsiteY10" fmla="*/ 778669 h 1035844"/>
                <a:gd name="connsiteX11" fmla="*/ 69057 w 931069"/>
                <a:gd name="connsiteY11" fmla="*/ 823912 h 1035844"/>
                <a:gd name="connsiteX12" fmla="*/ 100013 w 931069"/>
                <a:gd name="connsiteY12" fmla="*/ 804862 h 1035844"/>
                <a:gd name="connsiteX13" fmla="*/ 164307 w 931069"/>
                <a:gd name="connsiteY13" fmla="*/ 814387 h 1035844"/>
                <a:gd name="connsiteX14" fmla="*/ 192882 w 931069"/>
                <a:gd name="connsiteY14" fmla="*/ 835819 h 1035844"/>
                <a:gd name="connsiteX15" fmla="*/ 230982 w 931069"/>
                <a:gd name="connsiteY15" fmla="*/ 852487 h 1035844"/>
                <a:gd name="connsiteX16" fmla="*/ 269082 w 931069"/>
                <a:gd name="connsiteY16" fmla="*/ 871537 h 1035844"/>
                <a:gd name="connsiteX17" fmla="*/ 321469 w 931069"/>
                <a:gd name="connsiteY17" fmla="*/ 850106 h 1035844"/>
                <a:gd name="connsiteX18" fmla="*/ 323850 w 931069"/>
                <a:gd name="connsiteY18" fmla="*/ 876300 h 1035844"/>
                <a:gd name="connsiteX19" fmla="*/ 292894 w 931069"/>
                <a:gd name="connsiteY19" fmla="*/ 912019 h 1035844"/>
                <a:gd name="connsiteX20" fmla="*/ 316707 w 931069"/>
                <a:gd name="connsiteY20" fmla="*/ 933450 h 1035844"/>
                <a:gd name="connsiteX21" fmla="*/ 347663 w 931069"/>
                <a:gd name="connsiteY21" fmla="*/ 950119 h 1035844"/>
                <a:gd name="connsiteX22" fmla="*/ 373857 w 931069"/>
                <a:gd name="connsiteY22" fmla="*/ 950119 h 1035844"/>
                <a:gd name="connsiteX23" fmla="*/ 397669 w 931069"/>
                <a:gd name="connsiteY23" fmla="*/ 966787 h 1035844"/>
                <a:gd name="connsiteX24" fmla="*/ 426244 w 931069"/>
                <a:gd name="connsiteY24" fmla="*/ 992981 h 1035844"/>
                <a:gd name="connsiteX25" fmla="*/ 438150 w 931069"/>
                <a:gd name="connsiteY25" fmla="*/ 1023937 h 1035844"/>
                <a:gd name="connsiteX26" fmla="*/ 459582 w 931069"/>
                <a:gd name="connsiteY26" fmla="*/ 1028700 h 1035844"/>
                <a:gd name="connsiteX27" fmla="*/ 483394 w 931069"/>
                <a:gd name="connsiteY27" fmla="*/ 1021556 h 1035844"/>
                <a:gd name="connsiteX28" fmla="*/ 514350 w 931069"/>
                <a:gd name="connsiteY28" fmla="*/ 1035844 h 1035844"/>
                <a:gd name="connsiteX29" fmla="*/ 550069 w 931069"/>
                <a:gd name="connsiteY29" fmla="*/ 1035844 h 1035844"/>
                <a:gd name="connsiteX30" fmla="*/ 581025 w 931069"/>
                <a:gd name="connsiteY30" fmla="*/ 1026319 h 1035844"/>
                <a:gd name="connsiteX31" fmla="*/ 540544 w 931069"/>
                <a:gd name="connsiteY31" fmla="*/ 973931 h 1035844"/>
                <a:gd name="connsiteX32" fmla="*/ 631032 w 931069"/>
                <a:gd name="connsiteY32" fmla="*/ 883444 h 1035844"/>
                <a:gd name="connsiteX33" fmla="*/ 609600 w 931069"/>
                <a:gd name="connsiteY33" fmla="*/ 845344 h 1035844"/>
                <a:gd name="connsiteX34" fmla="*/ 685800 w 931069"/>
                <a:gd name="connsiteY34" fmla="*/ 773906 h 1035844"/>
                <a:gd name="connsiteX35" fmla="*/ 669132 w 931069"/>
                <a:gd name="connsiteY35" fmla="*/ 733425 h 1035844"/>
                <a:gd name="connsiteX36" fmla="*/ 914400 w 931069"/>
                <a:gd name="connsiteY36" fmla="*/ 514350 h 1035844"/>
                <a:gd name="connsiteX37" fmla="*/ 931069 w 931069"/>
                <a:gd name="connsiteY37" fmla="*/ 464344 h 1035844"/>
                <a:gd name="connsiteX38" fmla="*/ 881063 w 931069"/>
                <a:gd name="connsiteY38" fmla="*/ 435769 h 1035844"/>
                <a:gd name="connsiteX39" fmla="*/ 762000 w 931069"/>
                <a:gd name="connsiteY39" fmla="*/ 423862 h 1035844"/>
                <a:gd name="connsiteX40" fmla="*/ 726282 w 931069"/>
                <a:gd name="connsiteY40" fmla="*/ 431006 h 1035844"/>
                <a:gd name="connsiteX41" fmla="*/ 714375 w 931069"/>
                <a:gd name="connsiteY41" fmla="*/ 395287 h 1035844"/>
                <a:gd name="connsiteX42" fmla="*/ 707232 w 931069"/>
                <a:gd name="connsiteY42" fmla="*/ 326231 h 1035844"/>
                <a:gd name="connsiteX43" fmla="*/ 676275 w 931069"/>
                <a:gd name="connsiteY43" fmla="*/ 314325 h 1035844"/>
                <a:gd name="connsiteX44" fmla="*/ 659607 w 931069"/>
                <a:gd name="connsiteY44" fmla="*/ 257175 h 1035844"/>
                <a:gd name="connsiteX45" fmla="*/ 635794 w 931069"/>
                <a:gd name="connsiteY45" fmla="*/ 233362 h 1035844"/>
                <a:gd name="connsiteX46" fmla="*/ 626269 w 931069"/>
                <a:gd name="connsiteY46" fmla="*/ 183356 h 1035844"/>
                <a:gd name="connsiteX47" fmla="*/ 638175 w 931069"/>
                <a:gd name="connsiteY47" fmla="*/ 157162 h 1035844"/>
                <a:gd name="connsiteX48" fmla="*/ 671513 w 931069"/>
                <a:gd name="connsiteY48" fmla="*/ 140494 h 1035844"/>
                <a:gd name="connsiteX49" fmla="*/ 645319 w 931069"/>
                <a:gd name="connsiteY49" fmla="*/ 66675 h 1035844"/>
                <a:gd name="connsiteX50" fmla="*/ 545307 w 931069"/>
                <a:gd name="connsiteY50" fmla="*/ 2381 h 1035844"/>
                <a:gd name="connsiteX51" fmla="*/ 497682 w 931069"/>
                <a:gd name="connsiteY51" fmla="*/ 0 h 1035844"/>
                <a:gd name="connsiteX52" fmla="*/ 445294 w 931069"/>
                <a:gd name="connsiteY52" fmla="*/ 33337 h 1035844"/>
                <a:gd name="connsiteX53" fmla="*/ 395288 w 931069"/>
                <a:gd name="connsiteY53" fmla="*/ 114300 h 1035844"/>
                <a:gd name="connsiteX54" fmla="*/ 366713 w 931069"/>
                <a:gd name="connsiteY54" fmla="*/ 140494 h 1035844"/>
                <a:gd name="connsiteX55" fmla="*/ 316707 w 931069"/>
                <a:gd name="connsiteY55" fmla="*/ 166687 h 1035844"/>
                <a:gd name="connsiteX56" fmla="*/ 283369 w 931069"/>
                <a:gd name="connsiteY56" fmla="*/ 221456 h 1035844"/>
                <a:gd name="connsiteX57" fmla="*/ 264319 w 931069"/>
                <a:gd name="connsiteY57" fmla="*/ 280987 h 1035844"/>
                <a:gd name="connsiteX58" fmla="*/ 209550 w 931069"/>
                <a:gd name="connsiteY58" fmla="*/ 307181 h 1035844"/>
                <a:gd name="connsiteX59" fmla="*/ 169069 w 931069"/>
                <a:gd name="connsiteY59" fmla="*/ 307181 h 1035844"/>
                <a:gd name="connsiteX60" fmla="*/ 111919 w 931069"/>
                <a:gd name="connsiteY60" fmla="*/ 352425 h 1035844"/>
                <a:gd name="connsiteX61" fmla="*/ 57150 w 931069"/>
                <a:gd name="connsiteY61" fmla="*/ 383381 h 1035844"/>
                <a:gd name="connsiteX62" fmla="*/ 28575 w 931069"/>
                <a:gd name="connsiteY62" fmla="*/ 428625 h 1035844"/>
                <a:gd name="connsiteX63" fmla="*/ 28575 w 931069"/>
                <a:gd name="connsiteY63" fmla="*/ 476250 h 1035844"/>
                <a:gd name="connsiteX64" fmla="*/ 61913 w 931069"/>
                <a:gd name="connsiteY64" fmla="*/ 542925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931069" h="1035844">
                  <a:moveTo>
                    <a:pt x="61913" y="542925"/>
                  </a:moveTo>
                  <a:lnTo>
                    <a:pt x="88107" y="590550"/>
                  </a:lnTo>
                  <a:lnTo>
                    <a:pt x="76200" y="616744"/>
                  </a:lnTo>
                  <a:lnTo>
                    <a:pt x="83344" y="638175"/>
                  </a:lnTo>
                  <a:lnTo>
                    <a:pt x="33338" y="666750"/>
                  </a:lnTo>
                  <a:lnTo>
                    <a:pt x="4763" y="676275"/>
                  </a:lnTo>
                  <a:lnTo>
                    <a:pt x="2382" y="700087"/>
                  </a:lnTo>
                  <a:lnTo>
                    <a:pt x="11907" y="714375"/>
                  </a:lnTo>
                  <a:lnTo>
                    <a:pt x="0" y="745331"/>
                  </a:lnTo>
                  <a:lnTo>
                    <a:pt x="23813" y="762000"/>
                  </a:lnTo>
                  <a:lnTo>
                    <a:pt x="50007" y="778669"/>
                  </a:lnTo>
                  <a:lnTo>
                    <a:pt x="69057" y="823912"/>
                  </a:lnTo>
                  <a:lnTo>
                    <a:pt x="100013" y="804862"/>
                  </a:lnTo>
                  <a:lnTo>
                    <a:pt x="164307" y="814387"/>
                  </a:lnTo>
                  <a:lnTo>
                    <a:pt x="192882" y="835819"/>
                  </a:lnTo>
                  <a:lnTo>
                    <a:pt x="230982" y="852487"/>
                  </a:lnTo>
                  <a:lnTo>
                    <a:pt x="269082" y="871537"/>
                  </a:lnTo>
                  <a:lnTo>
                    <a:pt x="321469" y="850106"/>
                  </a:lnTo>
                  <a:lnTo>
                    <a:pt x="323850" y="876300"/>
                  </a:lnTo>
                  <a:lnTo>
                    <a:pt x="292894" y="912019"/>
                  </a:lnTo>
                  <a:lnTo>
                    <a:pt x="316707" y="933450"/>
                  </a:lnTo>
                  <a:lnTo>
                    <a:pt x="347663" y="950119"/>
                  </a:lnTo>
                  <a:lnTo>
                    <a:pt x="373857" y="950119"/>
                  </a:lnTo>
                  <a:lnTo>
                    <a:pt x="397669" y="966787"/>
                  </a:lnTo>
                  <a:lnTo>
                    <a:pt x="426244" y="992981"/>
                  </a:lnTo>
                  <a:lnTo>
                    <a:pt x="438150" y="1023937"/>
                  </a:lnTo>
                  <a:lnTo>
                    <a:pt x="459582" y="1028700"/>
                  </a:lnTo>
                  <a:lnTo>
                    <a:pt x="483394" y="1021556"/>
                  </a:lnTo>
                  <a:lnTo>
                    <a:pt x="514350" y="1035844"/>
                  </a:lnTo>
                  <a:lnTo>
                    <a:pt x="550069" y="1035844"/>
                  </a:lnTo>
                  <a:lnTo>
                    <a:pt x="581025" y="1026319"/>
                  </a:lnTo>
                  <a:lnTo>
                    <a:pt x="540544" y="973931"/>
                  </a:lnTo>
                  <a:lnTo>
                    <a:pt x="631032" y="883444"/>
                  </a:lnTo>
                  <a:lnTo>
                    <a:pt x="609600" y="845344"/>
                  </a:lnTo>
                  <a:lnTo>
                    <a:pt x="685800" y="773906"/>
                  </a:lnTo>
                  <a:lnTo>
                    <a:pt x="669132" y="733425"/>
                  </a:lnTo>
                  <a:lnTo>
                    <a:pt x="914400" y="514350"/>
                  </a:lnTo>
                  <a:lnTo>
                    <a:pt x="931069" y="464344"/>
                  </a:lnTo>
                  <a:lnTo>
                    <a:pt x="881063" y="435769"/>
                  </a:lnTo>
                  <a:lnTo>
                    <a:pt x="762000" y="423862"/>
                  </a:lnTo>
                  <a:lnTo>
                    <a:pt x="726282" y="431006"/>
                  </a:lnTo>
                  <a:lnTo>
                    <a:pt x="714375" y="395287"/>
                  </a:lnTo>
                  <a:lnTo>
                    <a:pt x="707232" y="326231"/>
                  </a:lnTo>
                  <a:lnTo>
                    <a:pt x="676275" y="314325"/>
                  </a:lnTo>
                  <a:lnTo>
                    <a:pt x="659607" y="257175"/>
                  </a:lnTo>
                  <a:lnTo>
                    <a:pt x="635794" y="233362"/>
                  </a:lnTo>
                  <a:lnTo>
                    <a:pt x="626269" y="183356"/>
                  </a:lnTo>
                  <a:lnTo>
                    <a:pt x="638175" y="157162"/>
                  </a:lnTo>
                  <a:lnTo>
                    <a:pt x="671513" y="140494"/>
                  </a:lnTo>
                  <a:lnTo>
                    <a:pt x="645319" y="66675"/>
                  </a:lnTo>
                  <a:lnTo>
                    <a:pt x="545307" y="2381"/>
                  </a:lnTo>
                  <a:lnTo>
                    <a:pt x="497682" y="0"/>
                  </a:lnTo>
                  <a:lnTo>
                    <a:pt x="445294" y="33337"/>
                  </a:lnTo>
                  <a:lnTo>
                    <a:pt x="395288" y="114300"/>
                  </a:lnTo>
                  <a:lnTo>
                    <a:pt x="366713" y="140494"/>
                  </a:lnTo>
                  <a:lnTo>
                    <a:pt x="316707" y="166687"/>
                  </a:lnTo>
                  <a:lnTo>
                    <a:pt x="283369" y="221456"/>
                  </a:lnTo>
                  <a:lnTo>
                    <a:pt x="264319" y="280987"/>
                  </a:lnTo>
                  <a:lnTo>
                    <a:pt x="209550" y="307181"/>
                  </a:lnTo>
                  <a:lnTo>
                    <a:pt x="169069" y="307181"/>
                  </a:lnTo>
                  <a:lnTo>
                    <a:pt x="111919" y="352425"/>
                  </a:lnTo>
                  <a:lnTo>
                    <a:pt x="57150" y="383381"/>
                  </a:lnTo>
                  <a:lnTo>
                    <a:pt x="28575" y="428625"/>
                  </a:lnTo>
                  <a:lnTo>
                    <a:pt x="28575" y="476250"/>
                  </a:lnTo>
                  <a:lnTo>
                    <a:pt x="61913" y="54292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5691189" y="4843749"/>
              <a:ext cx="1300162" cy="951717"/>
            </a:xfrm>
            <a:custGeom>
              <a:avLst/>
              <a:gdLst>
                <a:gd name="connsiteX0" fmla="*/ 288131 w 1300162"/>
                <a:gd name="connsiteY0" fmla="*/ 616743 h 695325"/>
                <a:gd name="connsiteX1" fmla="*/ 361950 w 1300162"/>
                <a:gd name="connsiteY1" fmla="*/ 561975 h 695325"/>
                <a:gd name="connsiteX2" fmla="*/ 397668 w 1300162"/>
                <a:gd name="connsiteY2" fmla="*/ 571500 h 695325"/>
                <a:gd name="connsiteX3" fmla="*/ 416718 w 1300162"/>
                <a:gd name="connsiteY3" fmla="*/ 554831 h 695325"/>
                <a:gd name="connsiteX4" fmla="*/ 431006 w 1300162"/>
                <a:gd name="connsiteY4" fmla="*/ 542925 h 695325"/>
                <a:gd name="connsiteX5" fmla="*/ 466725 w 1300162"/>
                <a:gd name="connsiteY5" fmla="*/ 695325 h 695325"/>
                <a:gd name="connsiteX6" fmla="*/ 514350 w 1300162"/>
                <a:gd name="connsiteY6" fmla="*/ 688181 h 695325"/>
                <a:gd name="connsiteX7" fmla="*/ 535781 w 1300162"/>
                <a:gd name="connsiteY7" fmla="*/ 664368 h 695325"/>
                <a:gd name="connsiteX8" fmla="*/ 547687 w 1300162"/>
                <a:gd name="connsiteY8" fmla="*/ 628650 h 695325"/>
                <a:gd name="connsiteX9" fmla="*/ 554831 w 1300162"/>
                <a:gd name="connsiteY9" fmla="*/ 564356 h 695325"/>
                <a:gd name="connsiteX10" fmla="*/ 573881 w 1300162"/>
                <a:gd name="connsiteY10" fmla="*/ 540543 h 695325"/>
                <a:gd name="connsiteX11" fmla="*/ 611981 w 1300162"/>
                <a:gd name="connsiteY11" fmla="*/ 502443 h 695325"/>
                <a:gd name="connsiteX12" fmla="*/ 690562 w 1300162"/>
                <a:gd name="connsiteY12" fmla="*/ 507206 h 695325"/>
                <a:gd name="connsiteX13" fmla="*/ 723900 w 1300162"/>
                <a:gd name="connsiteY13" fmla="*/ 514350 h 695325"/>
                <a:gd name="connsiteX14" fmla="*/ 771525 w 1300162"/>
                <a:gd name="connsiteY14" fmla="*/ 500062 h 695325"/>
                <a:gd name="connsiteX15" fmla="*/ 819150 w 1300162"/>
                <a:gd name="connsiteY15" fmla="*/ 497681 h 695325"/>
                <a:gd name="connsiteX16" fmla="*/ 823912 w 1300162"/>
                <a:gd name="connsiteY16" fmla="*/ 531018 h 695325"/>
                <a:gd name="connsiteX17" fmla="*/ 1004887 w 1300162"/>
                <a:gd name="connsiteY17" fmla="*/ 461962 h 695325"/>
                <a:gd name="connsiteX18" fmla="*/ 1045368 w 1300162"/>
                <a:gd name="connsiteY18" fmla="*/ 433387 h 695325"/>
                <a:gd name="connsiteX19" fmla="*/ 1076325 w 1300162"/>
                <a:gd name="connsiteY19" fmla="*/ 423862 h 695325"/>
                <a:gd name="connsiteX20" fmla="*/ 1085850 w 1300162"/>
                <a:gd name="connsiteY20" fmla="*/ 438150 h 695325"/>
                <a:gd name="connsiteX21" fmla="*/ 1088231 w 1300162"/>
                <a:gd name="connsiteY21" fmla="*/ 459581 h 695325"/>
                <a:gd name="connsiteX22" fmla="*/ 1140618 w 1300162"/>
                <a:gd name="connsiteY22" fmla="*/ 457200 h 695325"/>
                <a:gd name="connsiteX23" fmla="*/ 1162050 w 1300162"/>
                <a:gd name="connsiteY23" fmla="*/ 445293 h 695325"/>
                <a:gd name="connsiteX24" fmla="*/ 1190625 w 1300162"/>
                <a:gd name="connsiteY24" fmla="*/ 452437 h 695325"/>
                <a:gd name="connsiteX25" fmla="*/ 1195387 w 1300162"/>
                <a:gd name="connsiteY25" fmla="*/ 471487 h 695325"/>
                <a:gd name="connsiteX26" fmla="*/ 1278731 w 1300162"/>
                <a:gd name="connsiteY26" fmla="*/ 454818 h 695325"/>
                <a:gd name="connsiteX27" fmla="*/ 1300162 w 1300162"/>
                <a:gd name="connsiteY27" fmla="*/ 376237 h 695325"/>
                <a:gd name="connsiteX28" fmla="*/ 1264443 w 1300162"/>
                <a:gd name="connsiteY28" fmla="*/ 381000 h 695325"/>
                <a:gd name="connsiteX29" fmla="*/ 1197768 w 1300162"/>
                <a:gd name="connsiteY29" fmla="*/ 359568 h 695325"/>
                <a:gd name="connsiteX30" fmla="*/ 1145381 w 1300162"/>
                <a:gd name="connsiteY30" fmla="*/ 376237 h 695325"/>
                <a:gd name="connsiteX31" fmla="*/ 1140618 w 1300162"/>
                <a:gd name="connsiteY31" fmla="*/ 345281 h 695325"/>
                <a:gd name="connsiteX32" fmla="*/ 1076325 w 1300162"/>
                <a:gd name="connsiteY32" fmla="*/ 326231 h 695325"/>
                <a:gd name="connsiteX33" fmla="*/ 1047750 w 1300162"/>
                <a:gd name="connsiteY33" fmla="*/ 357187 h 695325"/>
                <a:gd name="connsiteX34" fmla="*/ 1028700 w 1300162"/>
                <a:gd name="connsiteY34" fmla="*/ 366712 h 695325"/>
                <a:gd name="connsiteX35" fmla="*/ 952500 w 1300162"/>
                <a:gd name="connsiteY35" fmla="*/ 373856 h 695325"/>
                <a:gd name="connsiteX36" fmla="*/ 940593 w 1300162"/>
                <a:gd name="connsiteY36" fmla="*/ 342900 h 695325"/>
                <a:gd name="connsiteX37" fmla="*/ 914400 w 1300162"/>
                <a:gd name="connsiteY37" fmla="*/ 338137 h 695325"/>
                <a:gd name="connsiteX38" fmla="*/ 909637 w 1300162"/>
                <a:gd name="connsiteY38" fmla="*/ 307181 h 695325"/>
                <a:gd name="connsiteX39" fmla="*/ 895350 w 1300162"/>
                <a:gd name="connsiteY39" fmla="*/ 276225 h 695325"/>
                <a:gd name="connsiteX40" fmla="*/ 862012 w 1300162"/>
                <a:gd name="connsiteY40" fmla="*/ 259556 h 695325"/>
                <a:gd name="connsiteX41" fmla="*/ 823912 w 1300162"/>
                <a:gd name="connsiteY41" fmla="*/ 207168 h 695325"/>
                <a:gd name="connsiteX42" fmla="*/ 807243 w 1300162"/>
                <a:gd name="connsiteY42" fmla="*/ 173831 h 695325"/>
                <a:gd name="connsiteX43" fmla="*/ 783431 w 1300162"/>
                <a:gd name="connsiteY43" fmla="*/ 133350 h 695325"/>
                <a:gd name="connsiteX44" fmla="*/ 740568 w 1300162"/>
                <a:gd name="connsiteY44" fmla="*/ 80962 h 695325"/>
                <a:gd name="connsiteX45" fmla="*/ 590550 w 1300162"/>
                <a:gd name="connsiteY45" fmla="*/ 0 h 695325"/>
                <a:gd name="connsiteX46" fmla="*/ 576262 w 1300162"/>
                <a:gd name="connsiteY46" fmla="*/ 9525 h 695325"/>
                <a:gd name="connsiteX47" fmla="*/ 588168 w 1300162"/>
                <a:gd name="connsiteY47" fmla="*/ 66675 h 695325"/>
                <a:gd name="connsiteX48" fmla="*/ 581025 w 1300162"/>
                <a:gd name="connsiteY48" fmla="*/ 109537 h 695325"/>
                <a:gd name="connsiteX49" fmla="*/ 559593 w 1300162"/>
                <a:gd name="connsiteY49" fmla="*/ 121443 h 695325"/>
                <a:gd name="connsiteX50" fmla="*/ 504825 w 1300162"/>
                <a:gd name="connsiteY50" fmla="*/ 104775 h 695325"/>
                <a:gd name="connsiteX51" fmla="*/ 459581 w 1300162"/>
                <a:gd name="connsiteY51" fmla="*/ 166687 h 695325"/>
                <a:gd name="connsiteX52" fmla="*/ 438150 w 1300162"/>
                <a:gd name="connsiteY52" fmla="*/ 178593 h 695325"/>
                <a:gd name="connsiteX53" fmla="*/ 333375 w 1300162"/>
                <a:gd name="connsiteY53" fmla="*/ 119062 h 695325"/>
                <a:gd name="connsiteX54" fmla="*/ 314325 w 1300162"/>
                <a:gd name="connsiteY54" fmla="*/ 119062 h 695325"/>
                <a:gd name="connsiteX55" fmla="*/ 314325 w 1300162"/>
                <a:gd name="connsiteY55" fmla="*/ 150018 h 695325"/>
                <a:gd name="connsiteX56" fmla="*/ 333375 w 1300162"/>
                <a:gd name="connsiteY56" fmla="*/ 211931 h 695325"/>
                <a:gd name="connsiteX57" fmla="*/ 323850 w 1300162"/>
                <a:gd name="connsiteY57" fmla="*/ 238125 h 695325"/>
                <a:gd name="connsiteX58" fmla="*/ 276225 w 1300162"/>
                <a:gd name="connsiteY58" fmla="*/ 280987 h 695325"/>
                <a:gd name="connsiteX59" fmla="*/ 247650 w 1300162"/>
                <a:gd name="connsiteY59" fmla="*/ 290512 h 695325"/>
                <a:gd name="connsiteX60" fmla="*/ 226218 w 1300162"/>
                <a:gd name="connsiteY60" fmla="*/ 254793 h 695325"/>
                <a:gd name="connsiteX61" fmla="*/ 197643 w 1300162"/>
                <a:gd name="connsiteY61" fmla="*/ 219075 h 695325"/>
                <a:gd name="connsiteX62" fmla="*/ 164306 w 1300162"/>
                <a:gd name="connsiteY62" fmla="*/ 197643 h 695325"/>
                <a:gd name="connsiteX63" fmla="*/ 145256 w 1300162"/>
                <a:gd name="connsiteY63" fmla="*/ 257175 h 695325"/>
                <a:gd name="connsiteX64" fmla="*/ 128587 w 1300162"/>
                <a:gd name="connsiteY64" fmla="*/ 285750 h 695325"/>
                <a:gd name="connsiteX65" fmla="*/ 116681 w 1300162"/>
                <a:gd name="connsiteY65" fmla="*/ 290512 h 695325"/>
                <a:gd name="connsiteX66" fmla="*/ 73818 w 1300162"/>
                <a:gd name="connsiteY66" fmla="*/ 278606 h 695325"/>
                <a:gd name="connsiteX67" fmla="*/ 35718 w 1300162"/>
                <a:gd name="connsiteY67" fmla="*/ 250031 h 695325"/>
                <a:gd name="connsiteX68" fmla="*/ 4762 w 1300162"/>
                <a:gd name="connsiteY68" fmla="*/ 276225 h 695325"/>
                <a:gd name="connsiteX69" fmla="*/ 0 w 1300162"/>
                <a:gd name="connsiteY69" fmla="*/ 300037 h 695325"/>
                <a:gd name="connsiteX70" fmla="*/ 2381 w 1300162"/>
                <a:gd name="connsiteY70" fmla="*/ 352425 h 695325"/>
                <a:gd name="connsiteX71" fmla="*/ 30956 w 1300162"/>
                <a:gd name="connsiteY71" fmla="*/ 381000 h 695325"/>
                <a:gd name="connsiteX72" fmla="*/ 40481 w 1300162"/>
                <a:gd name="connsiteY72" fmla="*/ 435768 h 695325"/>
                <a:gd name="connsiteX73" fmla="*/ 76200 w 1300162"/>
                <a:gd name="connsiteY73" fmla="*/ 438150 h 695325"/>
                <a:gd name="connsiteX74" fmla="*/ 83343 w 1300162"/>
                <a:gd name="connsiteY74" fmla="*/ 511968 h 695325"/>
                <a:gd name="connsiteX75" fmla="*/ 92868 w 1300162"/>
                <a:gd name="connsiteY75" fmla="*/ 545306 h 695325"/>
                <a:gd name="connsiteX76" fmla="*/ 135731 w 1300162"/>
                <a:gd name="connsiteY76" fmla="*/ 535781 h 695325"/>
                <a:gd name="connsiteX77" fmla="*/ 164306 w 1300162"/>
                <a:gd name="connsiteY77" fmla="*/ 542925 h 695325"/>
                <a:gd name="connsiteX78" fmla="*/ 216693 w 1300162"/>
                <a:gd name="connsiteY78" fmla="*/ 542925 h 695325"/>
                <a:gd name="connsiteX79" fmla="*/ 242887 w 1300162"/>
                <a:gd name="connsiteY79" fmla="*/ 545306 h 695325"/>
                <a:gd name="connsiteX80" fmla="*/ 288131 w 1300162"/>
                <a:gd name="connsiteY80" fmla="*/ 616743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300162" h="695325">
                  <a:moveTo>
                    <a:pt x="288131" y="616743"/>
                  </a:moveTo>
                  <a:lnTo>
                    <a:pt x="361950" y="561975"/>
                  </a:lnTo>
                  <a:lnTo>
                    <a:pt x="397668" y="571500"/>
                  </a:lnTo>
                  <a:lnTo>
                    <a:pt x="416718" y="554831"/>
                  </a:lnTo>
                  <a:lnTo>
                    <a:pt x="431006" y="542925"/>
                  </a:lnTo>
                  <a:lnTo>
                    <a:pt x="466725" y="695325"/>
                  </a:lnTo>
                  <a:lnTo>
                    <a:pt x="514350" y="688181"/>
                  </a:lnTo>
                  <a:lnTo>
                    <a:pt x="535781" y="664368"/>
                  </a:lnTo>
                  <a:lnTo>
                    <a:pt x="547687" y="628650"/>
                  </a:lnTo>
                  <a:lnTo>
                    <a:pt x="554831" y="564356"/>
                  </a:lnTo>
                  <a:lnTo>
                    <a:pt x="573881" y="540543"/>
                  </a:lnTo>
                  <a:lnTo>
                    <a:pt x="611981" y="502443"/>
                  </a:lnTo>
                  <a:lnTo>
                    <a:pt x="690562" y="507206"/>
                  </a:lnTo>
                  <a:lnTo>
                    <a:pt x="723900" y="514350"/>
                  </a:lnTo>
                  <a:lnTo>
                    <a:pt x="771525" y="500062"/>
                  </a:lnTo>
                  <a:lnTo>
                    <a:pt x="819150" y="497681"/>
                  </a:lnTo>
                  <a:lnTo>
                    <a:pt x="823912" y="531018"/>
                  </a:lnTo>
                  <a:lnTo>
                    <a:pt x="1004887" y="461962"/>
                  </a:lnTo>
                  <a:lnTo>
                    <a:pt x="1045368" y="433387"/>
                  </a:lnTo>
                  <a:lnTo>
                    <a:pt x="1076325" y="423862"/>
                  </a:lnTo>
                  <a:lnTo>
                    <a:pt x="1085850" y="438150"/>
                  </a:lnTo>
                  <a:lnTo>
                    <a:pt x="1088231" y="459581"/>
                  </a:lnTo>
                  <a:lnTo>
                    <a:pt x="1140618" y="457200"/>
                  </a:lnTo>
                  <a:lnTo>
                    <a:pt x="1162050" y="445293"/>
                  </a:lnTo>
                  <a:lnTo>
                    <a:pt x="1190625" y="452437"/>
                  </a:lnTo>
                  <a:lnTo>
                    <a:pt x="1195387" y="471487"/>
                  </a:lnTo>
                  <a:lnTo>
                    <a:pt x="1278731" y="454818"/>
                  </a:lnTo>
                  <a:lnTo>
                    <a:pt x="1300162" y="376237"/>
                  </a:lnTo>
                  <a:lnTo>
                    <a:pt x="1264443" y="381000"/>
                  </a:lnTo>
                  <a:lnTo>
                    <a:pt x="1197768" y="359568"/>
                  </a:lnTo>
                  <a:lnTo>
                    <a:pt x="1145381" y="376237"/>
                  </a:lnTo>
                  <a:lnTo>
                    <a:pt x="1140618" y="345281"/>
                  </a:lnTo>
                  <a:lnTo>
                    <a:pt x="1076325" y="326231"/>
                  </a:lnTo>
                  <a:lnTo>
                    <a:pt x="1047750" y="357187"/>
                  </a:lnTo>
                  <a:lnTo>
                    <a:pt x="1028700" y="366712"/>
                  </a:lnTo>
                  <a:lnTo>
                    <a:pt x="952500" y="373856"/>
                  </a:lnTo>
                  <a:lnTo>
                    <a:pt x="940593" y="342900"/>
                  </a:lnTo>
                  <a:lnTo>
                    <a:pt x="914400" y="338137"/>
                  </a:lnTo>
                  <a:lnTo>
                    <a:pt x="909637" y="307181"/>
                  </a:lnTo>
                  <a:lnTo>
                    <a:pt x="895350" y="276225"/>
                  </a:lnTo>
                  <a:lnTo>
                    <a:pt x="862012" y="259556"/>
                  </a:lnTo>
                  <a:lnTo>
                    <a:pt x="823912" y="207168"/>
                  </a:lnTo>
                  <a:lnTo>
                    <a:pt x="807243" y="173831"/>
                  </a:lnTo>
                  <a:lnTo>
                    <a:pt x="783431" y="133350"/>
                  </a:lnTo>
                  <a:lnTo>
                    <a:pt x="740568" y="80962"/>
                  </a:lnTo>
                  <a:lnTo>
                    <a:pt x="590550" y="0"/>
                  </a:lnTo>
                  <a:lnTo>
                    <a:pt x="576262" y="9525"/>
                  </a:lnTo>
                  <a:lnTo>
                    <a:pt x="588168" y="66675"/>
                  </a:lnTo>
                  <a:lnTo>
                    <a:pt x="581025" y="109537"/>
                  </a:lnTo>
                  <a:lnTo>
                    <a:pt x="559593" y="121443"/>
                  </a:lnTo>
                  <a:lnTo>
                    <a:pt x="504825" y="104775"/>
                  </a:lnTo>
                  <a:lnTo>
                    <a:pt x="459581" y="166687"/>
                  </a:lnTo>
                  <a:lnTo>
                    <a:pt x="438150" y="178593"/>
                  </a:lnTo>
                  <a:lnTo>
                    <a:pt x="333375" y="119062"/>
                  </a:lnTo>
                  <a:lnTo>
                    <a:pt x="314325" y="119062"/>
                  </a:lnTo>
                  <a:lnTo>
                    <a:pt x="314325" y="150018"/>
                  </a:lnTo>
                  <a:lnTo>
                    <a:pt x="333375" y="211931"/>
                  </a:lnTo>
                  <a:lnTo>
                    <a:pt x="323850" y="238125"/>
                  </a:lnTo>
                  <a:lnTo>
                    <a:pt x="276225" y="280987"/>
                  </a:lnTo>
                  <a:lnTo>
                    <a:pt x="247650" y="290512"/>
                  </a:lnTo>
                  <a:lnTo>
                    <a:pt x="226218" y="254793"/>
                  </a:lnTo>
                  <a:lnTo>
                    <a:pt x="197643" y="219075"/>
                  </a:lnTo>
                  <a:lnTo>
                    <a:pt x="164306" y="197643"/>
                  </a:lnTo>
                  <a:lnTo>
                    <a:pt x="145256" y="257175"/>
                  </a:lnTo>
                  <a:lnTo>
                    <a:pt x="128587" y="285750"/>
                  </a:lnTo>
                  <a:lnTo>
                    <a:pt x="116681" y="290512"/>
                  </a:lnTo>
                  <a:lnTo>
                    <a:pt x="73818" y="278606"/>
                  </a:lnTo>
                  <a:lnTo>
                    <a:pt x="35718" y="250031"/>
                  </a:lnTo>
                  <a:lnTo>
                    <a:pt x="4762" y="276225"/>
                  </a:lnTo>
                  <a:lnTo>
                    <a:pt x="0" y="300037"/>
                  </a:lnTo>
                  <a:lnTo>
                    <a:pt x="2381" y="352425"/>
                  </a:lnTo>
                  <a:lnTo>
                    <a:pt x="30956" y="381000"/>
                  </a:lnTo>
                  <a:lnTo>
                    <a:pt x="40481" y="435768"/>
                  </a:lnTo>
                  <a:lnTo>
                    <a:pt x="76200" y="438150"/>
                  </a:lnTo>
                  <a:lnTo>
                    <a:pt x="83343" y="511968"/>
                  </a:lnTo>
                  <a:lnTo>
                    <a:pt x="92868" y="545306"/>
                  </a:lnTo>
                  <a:lnTo>
                    <a:pt x="135731" y="535781"/>
                  </a:lnTo>
                  <a:lnTo>
                    <a:pt x="164306" y="542925"/>
                  </a:lnTo>
                  <a:lnTo>
                    <a:pt x="216693" y="542925"/>
                  </a:lnTo>
                  <a:lnTo>
                    <a:pt x="242887" y="545306"/>
                  </a:lnTo>
                  <a:lnTo>
                    <a:pt x="288131" y="616743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207126" y="3403137"/>
              <a:ext cx="1101725" cy="1338488"/>
            </a:xfrm>
            <a:custGeom>
              <a:avLst/>
              <a:gdLst>
                <a:gd name="connsiteX0" fmla="*/ 479425 w 1101725"/>
                <a:gd name="connsiteY0" fmla="*/ 104775 h 977900"/>
                <a:gd name="connsiteX1" fmla="*/ 466725 w 1101725"/>
                <a:gd name="connsiteY1" fmla="*/ 203200 h 977900"/>
                <a:gd name="connsiteX2" fmla="*/ 482600 w 1101725"/>
                <a:gd name="connsiteY2" fmla="*/ 234950 h 977900"/>
                <a:gd name="connsiteX3" fmla="*/ 422275 w 1101725"/>
                <a:gd name="connsiteY3" fmla="*/ 228600 h 977900"/>
                <a:gd name="connsiteX4" fmla="*/ 387350 w 1101725"/>
                <a:gd name="connsiteY4" fmla="*/ 269875 h 977900"/>
                <a:gd name="connsiteX5" fmla="*/ 349250 w 1101725"/>
                <a:gd name="connsiteY5" fmla="*/ 285750 h 977900"/>
                <a:gd name="connsiteX6" fmla="*/ 317500 w 1101725"/>
                <a:gd name="connsiteY6" fmla="*/ 276225 h 977900"/>
                <a:gd name="connsiteX7" fmla="*/ 307975 w 1101725"/>
                <a:gd name="connsiteY7" fmla="*/ 323850 h 977900"/>
                <a:gd name="connsiteX8" fmla="*/ 279400 w 1101725"/>
                <a:gd name="connsiteY8" fmla="*/ 342900 h 977900"/>
                <a:gd name="connsiteX9" fmla="*/ 244475 w 1101725"/>
                <a:gd name="connsiteY9" fmla="*/ 371475 h 977900"/>
                <a:gd name="connsiteX10" fmla="*/ 130175 w 1101725"/>
                <a:gd name="connsiteY10" fmla="*/ 412750 h 977900"/>
                <a:gd name="connsiteX11" fmla="*/ 101600 w 1101725"/>
                <a:gd name="connsiteY11" fmla="*/ 415925 h 977900"/>
                <a:gd name="connsiteX12" fmla="*/ 73025 w 1101725"/>
                <a:gd name="connsiteY12" fmla="*/ 412750 h 977900"/>
                <a:gd name="connsiteX13" fmla="*/ 47625 w 1101725"/>
                <a:gd name="connsiteY13" fmla="*/ 431800 h 977900"/>
                <a:gd name="connsiteX14" fmla="*/ 31750 w 1101725"/>
                <a:gd name="connsiteY14" fmla="*/ 476250 h 977900"/>
                <a:gd name="connsiteX15" fmla="*/ 9525 w 1101725"/>
                <a:gd name="connsiteY15" fmla="*/ 488950 h 977900"/>
                <a:gd name="connsiteX16" fmla="*/ 15875 w 1101725"/>
                <a:gd name="connsiteY16" fmla="*/ 517525 h 977900"/>
                <a:gd name="connsiteX17" fmla="*/ 22225 w 1101725"/>
                <a:gd name="connsiteY17" fmla="*/ 546100 h 977900"/>
                <a:gd name="connsiteX18" fmla="*/ 0 w 1101725"/>
                <a:gd name="connsiteY18" fmla="*/ 565150 h 977900"/>
                <a:gd name="connsiteX19" fmla="*/ 133350 w 1101725"/>
                <a:gd name="connsiteY19" fmla="*/ 584200 h 977900"/>
                <a:gd name="connsiteX20" fmla="*/ 161925 w 1101725"/>
                <a:gd name="connsiteY20" fmla="*/ 600075 h 977900"/>
                <a:gd name="connsiteX21" fmla="*/ 219075 w 1101725"/>
                <a:gd name="connsiteY21" fmla="*/ 688975 h 977900"/>
                <a:gd name="connsiteX22" fmla="*/ 266700 w 1101725"/>
                <a:gd name="connsiteY22" fmla="*/ 720725 h 977900"/>
                <a:gd name="connsiteX23" fmla="*/ 361950 w 1101725"/>
                <a:gd name="connsiteY23" fmla="*/ 739775 h 977900"/>
                <a:gd name="connsiteX24" fmla="*/ 387350 w 1101725"/>
                <a:gd name="connsiteY24" fmla="*/ 742950 h 977900"/>
                <a:gd name="connsiteX25" fmla="*/ 454025 w 1101725"/>
                <a:gd name="connsiteY25" fmla="*/ 800100 h 977900"/>
                <a:gd name="connsiteX26" fmla="*/ 501650 w 1101725"/>
                <a:gd name="connsiteY26" fmla="*/ 790575 h 977900"/>
                <a:gd name="connsiteX27" fmla="*/ 511175 w 1101725"/>
                <a:gd name="connsiteY27" fmla="*/ 796925 h 977900"/>
                <a:gd name="connsiteX28" fmla="*/ 501650 w 1101725"/>
                <a:gd name="connsiteY28" fmla="*/ 822325 h 977900"/>
                <a:gd name="connsiteX29" fmla="*/ 498475 w 1101725"/>
                <a:gd name="connsiteY29" fmla="*/ 835025 h 977900"/>
                <a:gd name="connsiteX30" fmla="*/ 536575 w 1101725"/>
                <a:gd name="connsiteY30" fmla="*/ 860425 h 977900"/>
                <a:gd name="connsiteX31" fmla="*/ 546100 w 1101725"/>
                <a:gd name="connsiteY31" fmla="*/ 825500 h 977900"/>
                <a:gd name="connsiteX32" fmla="*/ 593725 w 1101725"/>
                <a:gd name="connsiteY32" fmla="*/ 812800 h 977900"/>
                <a:gd name="connsiteX33" fmla="*/ 593725 w 1101725"/>
                <a:gd name="connsiteY33" fmla="*/ 781050 h 977900"/>
                <a:gd name="connsiteX34" fmla="*/ 625475 w 1101725"/>
                <a:gd name="connsiteY34" fmla="*/ 758825 h 977900"/>
                <a:gd name="connsiteX35" fmla="*/ 654050 w 1101725"/>
                <a:gd name="connsiteY35" fmla="*/ 784225 h 977900"/>
                <a:gd name="connsiteX36" fmla="*/ 682625 w 1101725"/>
                <a:gd name="connsiteY36" fmla="*/ 815975 h 977900"/>
                <a:gd name="connsiteX37" fmla="*/ 727075 w 1101725"/>
                <a:gd name="connsiteY37" fmla="*/ 806450 h 977900"/>
                <a:gd name="connsiteX38" fmla="*/ 774700 w 1101725"/>
                <a:gd name="connsiteY38" fmla="*/ 879475 h 977900"/>
                <a:gd name="connsiteX39" fmla="*/ 835025 w 1101725"/>
                <a:gd name="connsiteY39" fmla="*/ 971550 h 977900"/>
                <a:gd name="connsiteX40" fmla="*/ 860425 w 1101725"/>
                <a:gd name="connsiteY40" fmla="*/ 977900 h 977900"/>
                <a:gd name="connsiteX41" fmla="*/ 892175 w 1101725"/>
                <a:gd name="connsiteY41" fmla="*/ 971550 h 977900"/>
                <a:gd name="connsiteX42" fmla="*/ 936625 w 1101725"/>
                <a:gd name="connsiteY42" fmla="*/ 971550 h 977900"/>
                <a:gd name="connsiteX43" fmla="*/ 981075 w 1101725"/>
                <a:gd name="connsiteY43" fmla="*/ 930275 h 977900"/>
                <a:gd name="connsiteX44" fmla="*/ 987425 w 1101725"/>
                <a:gd name="connsiteY44" fmla="*/ 885825 h 977900"/>
                <a:gd name="connsiteX45" fmla="*/ 1009650 w 1101725"/>
                <a:gd name="connsiteY45" fmla="*/ 857250 h 977900"/>
                <a:gd name="connsiteX46" fmla="*/ 1082675 w 1101725"/>
                <a:gd name="connsiteY46" fmla="*/ 838200 h 977900"/>
                <a:gd name="connsiteX47" fmla="*/ 1101725 w 1101725"/>
                <a:gd name="connsiteY47" fmla="*/ 812800 h 977900"/>
                <a:gd name="connsiteX48" fmla="*/ 1089025 w 1101725"/>
                <a:gd name="connsiteY48" fmla="*/ 758825 h 977900"/>
                <a:gd name="connsiteX49" fmla="*/ 1063625 w 1101725"/>
                <a:gd name="connsiteY49" fmla="*/ 727075 h 977900"/>
                <a:gd name="connsiteX50" fmla="*/ 1041400 w 1101725"/>
                <a:gd name="connsiteY50" fmla="*/ 669925 h 977900"/>
                <a:gd name="connsiteX51" fmla="*/ 1006475 w 1101725"/>
                <a:gd name="connsiteY51" fmla="*/ 657225 h 977900"/>
                <a:gd name="connsiteX52" fmla="*/ 955675 w 1101725"/>
                <a:gd name="connsiteY52" fmla="*/ 615950 h 977900"/>
                <a:gd name="connsiteX53" fmla="*/ 968375 w 1101725"/>
                <a:gd name="connsiteY53" fmla="*/ 581025 h 977900"/>
                <a:gd name="connsiteX54" fmla="*/ 1009650 w 1101725"/>
                <a:gd name="connsiteY54" fmla="*/ 412750 h 977900"/>
                <a:gd name="connsiteX55" fmla="*/ 933450 w 1101725"/>
                <a:gd name="connsiteY55" fmla="*/ 371475 h 977900"/>
                <a:gd name="connsiteX56" fmla="*/ 955675 w 1101725"/>
                <a:gd name="connsiteY56" fmla="*/ 333375 h 977900"/>
                <a:gd name="connsiteX57" fmla="*/ 1000125 w 1101725"/>
                <a:gd name="connsiteY57" fmla="*/ 298450 h 977900"/>
                <a:gd name="connsiteX58" fmla="*/ 996950 w 1101725"/>
                <a:gd name="connsiteY58" fmla="*/ 250825 h 977900"/>
                <a:gd name="connsiteX59" fmla="*/ 965200 w 1101725"/>
                <a:gd name="connsiteY59" fmla="*/ 206375 h 977900"/>
                <a:gd name="connsiteX60" fmla="*/ 930275 w 1101725"/>
                <a:gd name="connsiteY60" fmla="*/ 212725 h 977900"/>
                <a:gd name="connsiteX61" fmla="*/ 879475 w 1101725"/>
                <a:gd name="connsiteY61" fmla="*/ 196850 h 977900"/>
                <a:gd name="connsiteX62" fmla="*/ 844550 w 1101725"/>
                <a:gd name="connsiteY62" fmla="*/ 200025 h 977900"/>
                <a:gd name="connsiteX63" fmla="*/ 815975 w 1101725"/>
                <a:gd name="connsiteY63" fmla="*/ 161925 h 977900"/>
                <a:gd name="connsiteX64" fmla="*/ 882650 w 1101725"/>
                <a:gd name="connsiteY64" fmla="*/ 98425 h 977900"/>
                <a:gd name="connsiteX65" fmla="*/ 863600 w 1101725"/>
                <a:gd name="connsiteY65" fmla="*/ 60325 h 977900"/>
                <a:gd name="connsiteX66" fmla="*/ 892175 w 1101725"/>
                <a:gd name="connsiteY66" fmla="*/ 19050 h 977900"/>
                <a:gd name="connsiteX67" fmla="*/ 841375 w 1101725"/>
                <a:gd name="connsiteY67" fmla="*/ 22225 h 977900"/>
                <a:gd name="connsiteX68" fmla="*/ 806450 w 1101725"/>
                <a:gd name="connsiteY68" fmla="*/ 22225 h 977900"/>
                <a:gd name="connsiteX69" fmla="*/ 765175 w 1101725"/>
                <a:gd name="connsiteY69" fmla="*/ 0 h 977900"/>
                <a:gd name="connsiteX70" fmla="*/ 736600 w 1101725"/>
                <a:gd name="connsiteY70" fmla="*/ 28575 h 977900"/>
                <a:gd name="connsiteX71" fmla="*/ 682625 w 1101725"/>
                <a:gd name="connsiteY71" fmla="*/ 31750 h 977900"/>
                <a:gd name="connsiteX72" fmla="*/ 635000 w 1101725"/>
                <a:gd name="connsiteY72" fmla="*/ 38100 h 977900"/>
                <a:gd name="connsiteX73" fmla="*/ 584200 w 1101725"/>
                <a:gd name="connsiteY73" fmla="*/ 50800 h 977900"/>
                <a:gd name="connsiteX74" fmla="*/ 552450 w 1101725"/>
                <a:gd name="connsiteY74" fmla="*/ 44450 h 977900"/>
                <a:gd name="connsiteX75" fmla="*/ 514350 w 1101725"/>
                <a:gd name="connsiteY75" fmla="*/ 50800 h 977900"/>
                <a:gd name="connsiteX76" fmla="*/ 479425 w 1101725"/>
                <a:gd name="connsiteY76" fmla="*/ 104775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101725" h="977900">
                  <a:moveTo>
                    <a:pt x="479425" y="104775"/>
                  </a:moveTo>
                  <a:lnTo>
                    <a:pt x="466725" y="203200"/>
                  </a:lnTo>
                  <a:lnTo>
                    <a:pt x="482600" y="234950"/>
                  </a:lnTo>
                  <a:lnTo>
                    <a:pt x="422275" y="228600"/>
                  </a:lnTo>
                  <a:lnTo>
                    <a:pt x="387350" y="269875"/>
                  </a:lnTo>
                  <a:lnTo>
                    <a:pt x="349250" y="285750"/>
                  </a:lnTo>
                  <a:lnTo>
                    <a:pt x="317500" y="276225"/>
                  </a:lnTo>
                  <a:lnTo>
                    <a:pt x="307975" y="323850"/>
                  </a:lnTo>
                  <a:lnTo>
                    <a:pt x="279400" y="342900"/>
                  </a:lnTo>
                  <a:lnTo>
                    <a:pt x="244475" y="371475"/>
                  </a:lnTo>
                  <a:lnTo>
                    <a:pt x="130175" y="412750"/>
                  </a:lnTo>
                  <a:lnTo>
                    <a:pt x="101600" y="415925"/>
                  </a:lnTo>
                  <a:lnTo>
                    <a:pt x="73025" y="412750"/>
                  </a:lnTo>
                  <a:lnTo>
                    <a:pt x="47625" y="431800"/>
                  </a:lnTo>
                  <a:lnTo>
                    <a:pt x="31750" y="476250"/>
                  </a:lnTo>
                  <a:lnTo>
                    <a:pt x="9525" y="488950"/>
                  </a:lnTo>
                  <a:lnTo>
                    <a:pt x="15875" y="517525"/>
                  </a:lnTo>
                  <a:lnTo>
                    <a:pt x="22225" y="546100"/>
                  </a:lnTo>
                  <a:lnTo>
                    <a:pt x="0" y="565150"/>
                  </a:lnTo>
                  <a:lnTo>
                    <a:pt x="133350" y="584200"/>
                  </a:lnTo>
                  <a:lnTo>
                    <a:pt x="161925" y="600075"/>
                  </a:lnTo>
                  <a:lnTo>
                    <a:pt x="219075" y="688975"/>
                  </a:lnTo>
                  <a:lnTo>
                    <a:pt x="266700" y="720725"/>
                  </a:lnTo>
                  <a:lnTo>
                    <a:pt x="361950" y="739775"/>
                  </a:lnTo>
                  <a:lnTo>
                    <a:pt x="387350" y="742950"/>
                  </a:lnTo>
                  <a:lnTo>
                    <a:pt x="454025" y="800100"/>
                  </a:lnTo>
                  <a:lnTo>
                    <a:pt x="501650" y="790575"/>
                  </a:lnTo>
                  <a:lnTo>
                    <a:pt x="511175" y="796925"/>
                  </a:lnTo>
                  <a:lnTo>
                    <a:pt x="501650" y="822325"/>
                  </a:lnTo>
                  <a:lnTo>
                    <a:pt x="498475" y="835025"/>
                  </a:lnTo>
                  <a:lnTo>
                    <a:pt x="536575" y="860425"/>
                  </a:lnTo>
                  <a:lnTo>
                    <a:pt x="546100" y="825500"/>
                  </a:lnTo>
                  <a:lnTo>
                    <a:pt x="593725" y="812800"/>
                  </a:lnTo>
                  <a:lnTo>
                    <a:pt x="593725" y="781050"/>
                  </a:lnTo>
                  <a:lnTo>
                    <a:pt x="625475" y="758825"/>
                  </a:lnTo>
                  <a:lnTo>
                    <a:pt x="654050" y="784225"/>
                  </a:lnTo>
                  <a:lnTo>
                    <a:pt x="682625" y="815975"/>
                  </a:lnTo>
                  <a:lnTo>
                    <a:pt x="727075" y="806450"/>
                  </a:lnTo>
                  <a:lnTo>
                    <a:pt x="774700" y="879475"/>
                  </a:lnTo>
                  <a:lnTo>
                    <a:pt x="835025" y="971550"/>
                  </a:lnTo>
                  <a:lnTo>
                    <a:pt x="860425" y="977900"/>
                  </a:lnTo>
                  <a:lnTo>
                    <a:pt x="892175" y="971550"/>
                  </a:lnTo>
                  <a:lnTo>
                    <a:pt x="936625" y="971550"/>
                  </a:lnTo>
                  <a:lnTo>
                    <a:pt x="981075" y="930275"/>
                  </a:lnTo>
                  <a:lnTo>
                    <a:pt x="987425" y="885825"/>
                  </a:lnTo>
                  <a:lnTo>
                    <a:pt x="1009650" y="857250"/>
                  </a:lnTo>
                  <a:lnTo>
                    <a:pt x="1082675" y="838200"/>
                  </a:lnTo>
                  <a:lnTo>
                    <a:pt x="1101725" y="812800"/>
                  </a:lnTo>
                  <a:lnTo>
                    <a:pt x="1089025" y="758825"/>
                  </a:lnTo>
                  <a:lnTo>
                    <a:pt x="1063625" y="727075"/>
                  </a:lnTo>
                  <a:lnTo>
                    <a:pt x="1041400" y="669925"/>
                  </a:lnTo>
                  <a:lnTo>
                    <a:pt x="1006475" y="657225"/>
                  </a:lnTo>
                  <a:lnTo>
                    <a:pt x="955675" y="615950"/>
                  </a:lnTo>
                  <a:lnTo>
                    <a:pt x="968375" y="581025"/>
                  </a:lnTo>
                  <a:lnTo>
                    <a:pt x="1009650" y="412750"/>
                  </a:lnTo>
                  <a:lnTo>
                    <a:pt x="933450" y="371475"/>
                  </a:lnTo>
                  <a:lnTo>
                    <a:pt x="955675" y="333375"/>
                  </a:lnTo>
                  <a:lnTo>
                    <a:pt x="1000125" y="298450"/>
                  </a:lnTo>
                  <a:lnTo>
                    <a:pt x="996950" y="250825"/>
                  </a:lnTo>
                  <a:lnTo>
                    <a:pt x="965200" y="206375"/>
                  </a:lnTo>
                  <a:lnTo>
                    <a:pt x="930275" y="212725"/>
                  </a:lnTo>
                  <a:lnTo>
                    <a:pt x="879475" y="196850"/>
                  </a:lnTo>
                  <a:lnTo>
                    <a:pt x="844550" y="200025"/>
                  </a:lnTo>
                  <a:lnTo>
                    <a:pt x="815975" y="161925"/>
                  </a:lnTo>
                  <a:lnTo>
                    <a:pt x="882650" y="98425"/>
                  </a:lnTo>
                  <a:lnTo>
                    <a:pt x="863600" y="60325"/>
                  </a:lnTo>
                  <a:lnTo>
                    <a:pt x="892175" y="19050"/>
                  </a:lnTo>
                  <a:lnTo>
                    <a:pt x="841375" y="22225"/>
                  </a:lnTo>
                  <a:lnTo>
                    <a:pt x="806450" y="22225"/>
                  </a:lnTo>
                  <a:lnTo>
                    <a:pt x="765175" y="0"/>
                  </a:lnTo>
                  <a:lnTo>
                    <a:pt x="736600" y="28575"/>
                  </a:lnTo>
                  <a:lnTo>
                    <a:pt x="682625" y="31750"/>
                  </a:lnTo>
                  <a:lnTo>
                    <a:pt x="635000" y="38100"/>
                  </a:lnTo>
                  <a:lnTo>
                    <a:pt x="584200" y="50800"/>
                  </a:lnTo>
                  <a:lnTo>
                    <a:pt x="552450" y="44450"/>
                  </a:lnTo>
                  <a:lnTo>
                    <a:pt x="514350" y="50800"/>
                  </a:lnTo>
                  <a:lnTo>
                    <a:pt x="479425" y="10477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315075" y="2655670"/>
              <a:ext cx="781050" cy="903914"/>
            </a:xfrm>
            <a:custGeom>
              <a:avLst/>
              <a:gdLst>
                <a:gd name="connsiteX0" fmla="*/ 771525 w 781050"/>
                <a:gd name="connsiteY0" fmla="*/ 565150 h 660400"/>
                <a:gd name="connsiteX1" fmla="*/ 781050 w 781050"/>
                <a:gd name="connsiteY1" fmla="*/ 504825 h 660400"/>
                <a:gd name="connsiteX2" fmla="*/ 765175 w 781050"/>
                <a:gd name="connsiteY2" fmla="*/ 466725 h 660400"/>
                <a:gd name="connsiteX3" fmla="*/ 736600 w 781050"/>
                <a:gd name="connsiteY3" fmla="*/ 447675 h 660400"/>
                <a:gd name="connsiteX4" fmla="*/ 720725 w 781050"/>
                <a:gd name="connsiteY4" fmla="*/ 415925 h 660400"/>
                <a:gd name="connsiteX5" fmla="*/ 673100 w 781050"/>
                <a:gd name="connsiteY5" fmla="*/ 377825 h 660400"/>
                <a:gd name="connsiteX6" fmla="*/ 638175 w 781050"/>
                <a:gd name="connsiteY6" fmla="*/ 361950 h 660400"/>
                <a:gd name="connsiteX7" fmla="*/ 641350 w 781050"/>
                <a:gd name="connsiteY7" fmla="*/ 327025 h 660400"/>
                <a:gd name="connsiteX8" fmla="*/ 685800 w 781050"/>
                <a:gd name="connsiteY8" fmla="*/ 317500 h 660400"/>
                <a:gd name="connsiteX9" fmla="*/ 685800 w 781050"/>
                <a:gd name="connsiteY9" fmla="*/ 276225 h 660400"/>
                <a:gd name="connsiteX10" fmla="*/ 654050 w 781050"/>
                <a:gd name="connsiteY10" fmla="*/ 260350 h 660400"/>
                <a:gd name="connsiteX11" fmla="*/ 631825 w 781050"/>
                <a:gd name="connsiteY11" fmla="*/ 222250 h 660400"/>
                <a:gd name="connsiteX12" fmla="*/ 590550 w 781050"/>
                <a:gd name="connsiteY12" fmla="*/ 200025 h 660400"/>
                <a:gd name="connsiteX13" fmla="*/ 593725 w 781050"/>
                <a:gd name="connsiteY13" fmla="*/ 165100 h 660400"/>
                <a:gd name="connsiteX14" fmla="*/ 615950 w 781050"/>
                <a:gd name="connsiteY14" fmla="*/ 149225 h 660400"/>
                <a:gd name="connsiteX15" fmla="*/ 619125 w 781050"/>
                <a:gd name="connsiteY15" fmla="*/ 104775 h 660400"/>
                <a:gd name="connsiteX16" fmla="*/ 641350 w 781050"/>
                <a:gd name="connsiteY16" fmla="*/ 79375 h 660400"/>
                <a:gd name="connsiteX17" fmla="*/ 641350 w 781050"/>
                <a:gd name="connsiteY17" fmla="*/ 50800 h 660400"/>
                <a:gd name="connsiteX18" fmla="*/ 619125 w 781050"/>
                <a:gd name="connsiteY18" fmla="*/ 38100 h 660400"/>
                <a:gd name="connsiteX19" fmla="*/ 584200 w 781050"/>
                <a:gd name="connsiteY19" fmla="*/ 22225 h 660400"/>
                <a:gd name="connsiteX20" fmla="*/ 552450 w 781050"/>
                <a:gd name="connsiteY20" fmla="*/ 22225 h 660400"/>
                <a:gd name="connsiteX21" fmla="*/ 530225 w 781050"/>
                <a:gd name="connsiteY21" fmla="*/ 38100 h 660400"/>
                <a:gd name="connsiteX22" fmla="*/ 504825 w 781050"/>
                <a:gd name="connsiteY22" fmla="*/ 79375 h 660400"/>
                <a:gd name="connsiteX23" fmla="*/ 415925 w 781050"/>
                <a:gd name="connsiteY23" fmla="*/ 0 h 660400"/>
                <a:gd name="connsiteX24" fmla="*/ 346075 w 781050"/>
                <a:gd name="connsiteY24" fmla="*/ 41275 h 660400"/>
                <a:gd name="connsiteX25" fmla="*/ 282575 w 781050"/>
                <a:gd name="connsiteY25" fmla="*/ 41275 h 660400"/>
                <a:gd name="connsiteX26" fmla="*/ 254000 w 781050"/>
                <a:gd name="connsiteY26" fmla="*/ 50800 h 660400"/>
                <a:gd name="connsiteX27" fmla="*/ 222250 w 781050"/>
                <a:gd name="connsiteY27" fmla="*/ 88900 h 660400"/>
                <a:gd name="connsiteX28" fmla="*/ 171450 w 781050"/>
                <a:gd name="connsiteY28" fmla="*/ 155575 h 660400"/>
                <a:gd name="connsiteX29" fmla="*/ 133350 w 781050"/>
                <a:gd name="connsiteY29" fmla="*/ 200025 h 660400"/>
                <a:gd name="connsiteX30" fmla="*/ 101600 w 781050"/>
                <a:gd name="connsiteY30" fmla="*/ 269875 h 660400"/>
                <a:gd name="connsiteX31" fmla="*/ 66675 w 781050"/>
                <a:gd name="connsiteY31" fmla="*/ 339725 h 660400"/>
                <a:gd name="connsiteX32" fmla="*/ 0 w 781050"/>
                <a:gd name="connsiteY32" fmla="*/ 419100 h 660400"/>
                <a:gd name="connsiteX33" fmla="*/ 47625 w 781050"/>
                <a:gd name="connsiteY33" fmla="*/ 485775 h 660400"/>
                <a:gd name="connsiteX34" fmla="*/ 104775 w 781050"/>
                <a:gd name="connsiteY34" fmla="*/ 523875 h 660400"/>
                <a:gd name="connsiteX35" fmla="*/ 142875 w 781050"/>
                <a:gd name="connsiteY35" fmla="*/ 517525 h 660400"/>
                <a:gd name="connsiteX36" fmla="*/ 244475 w 781050"/>
                <a:gd name="connsiteY36" fmla="*/ 488950 h 660400"/>
                <a:gd name="connsiteX37" fmla="*/ 263525 w 781050"/>
                <a:gd name="connsiteY37" fmla="*/ 542925 h 660400"/>
                <a:gd name="connsiteX38" fmla="*/ 311150 w 781050"/>
                <a:gd name="connsiteY38" fmla="*/ 584200 h 660400"/>
                <a:gd name="connsiteX39" fmla="*/ 292100 w 781050"/>
                <a:gd name="connsiteY39" fmla="*/ 619125 h 660400"/>
                <a:gd name="connsiteX40" fmla="*/ 320675 w 781050"/>
                <a:gd name="connsiteY40" fmla="*/ 644525 h 660400"/>
                <a:gd name="connsiteX41" fmla="*/ 361950 w 781050"/>
                <a:gd name="connsiteY41" fmla="*/ 660400 h 660400"/>
                <a:gd name="connsiteX42" fmla="*/ 406400 w 781050"/>
                <a:gd name="connsiteY42" fmla="*/ 600075 h 660400"/>
                <a:gd name="connsiteX43" fmla="*/ 425450 w 781050"/>
                <a:gd name="connsiteY43" fmla="*/ 590550 h 660400"/>
                <a:gd name="connsiteX44" fmla="*/ 479425 w 781050"/>
                <a:gd name="connsiteY44" fmla="*/ 596900 h 660400"/>
                <a:gd name="connsiteX45" fmla="*/ 641350 w 781050"/>
                <a:gd name="connsiteY45" fmla="*/ 571500 h 660400"/>
                <a:gd name="connsiteX46" fmla="*/ 660400 w 781050"/>
                <a:gd name="connsiteY46" fmla="*/ 546100 h 660400"/>
                <a:gd name="connsiteX47" fmla="*/ 708025 w 781050"/>
                <a:gd name="connsiteY47" fmla="*/ 561975 h 660400"/>
                <a:gd name="connsiteX48" fmla="*/ 771525 w 781050"/>
                <a:gd name="connsiteY48" fmla="*/ 56515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81050" h="660400">
                  <a:moveTo>
                    <a:pt x="771525" y="565150"/>
                  </a:moveTo>
                  <a:lnTo>
                    <a:pt x="781050" y="504825"/>
                  </a:lnTo>
                  <a:lnTo>
                    <a:pt x="765175" y="466725"/>
                  </a:lnTo>
                  <a:lnTo>
                    <a:pt x="736600" y="447675"/>
                  </a:lnTo>
                  <a:lnTo>
                    <a:pt x="720725" y="415925"/>
                  </a:lnTo>
                  <a:lnTo>
                    <a:pt x="673100" y="377825"/>
                  </a:lnTo>
                  <a:lnTo>
                    <a:pt x="638175" y="361950"/>
                  </a:lnTo>
                  <a:lnTo>
                    <a:pt x="641350" y="327025"/>
                  </a:lnTo>
                  <a:lnTo>
                    <a:pt x="685800" y="317500"/>
                  </a:lnTo>
                  <a:lnTo>
                    <a:pt x="685800" y="276225"/>
                  </a:lnTo>
                  <a:lnTo>
                    <a:pt x="654050" y="260350"/>
                  </a:lnTo>
                  <a:lnTo>
                    <a:pt x="631825" y="222250"/>
                  </a:lnTo>
                  <a:lnTo>
                    <a:pt x="590550" y="200025"/>
                  </a:lnTo>
                  <a:lnTo>
                    <a:pt x="593725" y="165100"/>
                  </a:lnTo>
                  <a:lnTo>
                    <a:pt x="615950" y="149225"/>
                  </a:lnTo>
                  <a:lnTo>
                    <a:pt x="619125" y="104775"/>
                  </a:lnTo>
                  <a:lnTo>
                    <a:pt x="641350" y="79375"/>
                  </a:lnTo>
                  <a:lnTo>
                    <a:pt x="641350" y="50800"/>
                  </a:lnTo>
                  <a:lnTo>
                    <a:pt x="619125" y="38100"/>
                  </a:lnTo>
                  <a:lnTo>
                    <a:pt x="584200" y="22225"/>
                  </a:lnTo>
                  <a:lnTo>
                    <a:pt x="552450" y="22225"/>
                  </a:lnTo>
                  <a:lnTo>
                    <a:pt x="530225" y="38100"/>
                  </a:lnTo>
                  <a:lnTo>
                    <a:pt x="504825" y="79375"/>
                  </a:lnTo>
                  <a:lnTo>
                    <a:pt x="415925" y="0"/>
                  </a:lnTo>
                  <a:lnTo>
                    <a:pt x="346075" y="41275"/>
                  </a:lnTo>
                  <a:lnTo>
                    <a:pt x="282575" y="41275"/>
                  </a:lnTo>
                  <a:lnTo>
                    <a:pt x="254000" y="50800"/>
                  </a:lnTo>
                  <a:lnTo>
                    <a:pt x="222250" y="88900"/>
                  </a:lnTo>
                  <a:lnTo>
                    <a:pt x="171450" y="155575"/>
                  </a:lnTo>
                  <a:lnTo>
                    <a:pt x="133350" y="200025"/>
                  </a:lnTo>
                  <a:lnTo>
                    <a:pt x="101600" y="269875"/>
                  </a:lnTo>
                  <a:lnTo>
                    <a:pt x="66675" y="339725"/>
                  </a:lnTo>
                  <a:lnTo>
                    <a:pt x="0" y="419100"/>
                  </a:lnTo>
                  <a:lnTo>
                    <a:pt x="47625" y="485775"/>
                  </a:lnTo>
                  <a:lnTo>
                    <a:pt x="104775" y="523875"/>
                  </a:lnTo>
                  <a:lnTo>
                    <a:pt x="142875" y="517525"/>
                  </a:lnTo>
                  <a:lnTo>
                    <a:pt x="244475" y="488950"/>
                  </a:lnTo>
                  <a:lnTo>
                    <a:pt x="263525" y="542925"/>
                  </a:lnTo>
                  <a:lnTo>
                    <a:pt x="311150" y="584200"/>
                  </a:lnTo>
                  <a:lnTo>
                    <a:pt x="292100" y="619125"/>
                  </a:lnTo>
                  <a:lnTo>
                    <a:pt x="320675" y="644525"/>
                  </a:lnTo>
                  <a:lnTo>
                    <a:pt x="361950" y="660400"/>
                  </a:lnTo>
                  <a:lnTo>
                    <a:pt x="406400" y="600075"/>
                  </a:lnTo>
                  <a:lnTo>
                    <a:pt x="425450" y="590550"/>
                  </a:lnTo>
                  <a:lnTo>
                    <a:pt x="479425" y="596900"/>
                  </a:lnTo>
                  <a:lnTo>
                    <a:pt x="641350" y="571500"/>
                  </a:lnTo>
                  <a:lnTo>
                    <a:pt x="660400" y="546100"/>
                  </a:lnTo>
                  <a:lnTo>
                    <a:pt x="708025" y="561975"/>
                  </a:lnTo>
                  <a:lnTo>
                    <a:pt x="771525" y="56515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6491288" y="4446115"/>
              <a:ext cx="847725" cy="919124"/>
            </a:xfrm>
            <a:custGeom>
              <a:avLst/>
              <a:gdLst>
                <a:gd name="connsiteX0" fmla="*/ 692943 w 847725"/>
                <a:gd name="connsiteY0" fmla="*/ 140494 h 671513"/>
                <a:gd name="connsiteX1" fmla="*/ 752475 w 847725"/>
                <a:gd name="connsiteY1" fmla="*/ 173831 h 671513"/>
                <a:gd name="connsiteX2" fmla="*/ 766762 w 847725"/>
                <a:gd name="connsiteY2" fmla="*/ 214313 h 671513"/>
                <a:gd name="connsiteX3" fmla="*/ 769143 w 847725"/>
                <a:gd name="connsiteY3" fmla="*/ 250031 h 671513"/>
                <a:gd name="connsiteX4" fmla="*/ 735806 w 847725"/>
                <a:gd name="connsiteY4" fmla="*/ 278606 h 671513"/>
                <a:gd name="connsiteX5" fmla="*/ 847725 w 847725"/>
                <a:gd name="connsiteY5" fmla="*/ 445294 h 671513"/>
                <a:gd name="connsiteX6" fmla="*/ 645318 w 847725"/>
                <a:gd name="connsiteY6" fmla="*/ 528638 h 671513"/>
                <a:gd name="connsiteX7" fmla="*/ 604837 w 847725"/>
                <a:gd name="connsiteY7" fmla="*/ 566738 h 671513"/>
                <a:gd name="connsiteX8" fmla="*/ 485775 w 847725"/>
                <a:gd name="connsiteY8" fmla="*/ 671513 h 671513"/>
                <a:gd name="connsiteX9" fmla="*/ 388143 w 847725"/>
                <a:gd name="connsiteY9" fmla="*/ 654844 h 671513"/>
                <a:gd name="connsiteX10" fmla="*/ 333375 w 847725"/>
                <a:gd name="connsiteY10" fmla="*/ 669131 h 671513"/>
                <a:gd name="connsiteX11" fmla="*/ 335756 w 847725"/>
                <a:gd name="connsiteY11" fmla="*/ 635794 h 671513"/>
                <a:gd name="connsiteX12" fmla="*/ 280987 w 847725"/>
                <a:gd name="connsiteY12" fmla="*/ 619125 h 671513"/>
                <a:gd name="connsiteX13" fmla="*/ 250031 w 847725"/>
                <a:gd name="connsiteY13" fmla="*/ 642938 h 671513"/>
                <a:gd name="connsiteX14" fmla="*/ 142875 w 847725"/>
                <a:gd name="connsiteY14" fmla="*/ 661988 h 671513"/>
                <a:gd name="connsiteX15" fmla="*/ 138112 w 847725"/>
                <a:gd name="connsiteY15" fmla="*/ 635794 h 671513"/>
                <a:gd name="connsiteX16" fmla="*/ 109537 w 847725"/>
                <a:gd name="connsiteY16" fmla="*/ 626269 h 671513"/>
                <a:gd name="connsiteX17" fmla="*/ 97631 w 847725"/>
                <a:gd name="connsiteY17" fmla="*/ 561975 h 671513"/>
                <a:gd name="connsiteX18" fmla="*/ 61912 w 847725"/>
                <a:gd name="connsiteY18" fmla="*/ 547688 h 671513"/>
                <a:gd name="connsiteX19" fmla="*/ 0 w 847725"/>
                <a:gd name="connsiteY19" fmla="*/ 435769 h 671513"/>
                <a:gd name="connsiteX20" fmla="*/ 11906 w 847725"/>
                <a:gd name="connsiteY20" fmla="*/ 392906 h 671513"/>
                <a:gd name="connsiteX21" fmla="*/ 21431 w 847725"/>
                <a:gd name="connsiteY21" fmla="*/ 295275 h 671513"/>
                <a:gd name="connsiteX22" fmla="*/ 123825 w 847725"/>
                <a:gd name="connsiteY22" fmla="*/ 233363 h 671513"/>
                <a:gd name="connsiteX23" fmla="*/ 142875 w 847725"/>
                <a:gd name="connsiteY23" fmla="*/ 188119 h 671513"/>
                <a:gd name="connsiteX24" fmla="*/ 171450 w 847725"/>
                <a:gd name="connsiteY24" fmla="*/ 30956 h 671513"/>
                <a:gd name="connsiteX25" fmla="*/ 221456 w 847725"/>
                <a:gd name="connsiteY25" fmla="*/ 23813 h 671513"/>
                <a:gd name="connsiteX26" fmla="*/ 219075 w 847725"/>
                <a:gd name="connsiteY26" fmla="*/ 73819 h 671513"/>
                <a:gd name="connsiteX27" fmla="*/ 252412 w 847725"/>
                <a:gd name="connsiteY27" fmla="*/ 92869 h 671513"/>
                <a:gd name="connsiteX28" fmla="*/ 254793 w 847725"/>
                <a:gd name="connsiteY28" fmla="*/ 59531 h 671513"/>
                <a:gd name="connsiteX29" fmla="*/ 314325 w 847725"/>
                <a:gd name="connsiteY29" fmla="*/ 47625 h 671513"/>
                <a:gd name="connsiteX30" fmla="*/ 314325 w 847725"/>
                <a:gd name="connsiteY30" fmla="*/ 16669 h 671513"/>
                <a:gd name="connsiteX31" fmla="*/ 345281 w 847725"/>
                <a:gd name="connsiteY31" fmla="*/ 0 h 671513"/>
                <a:gd name="connsiteX32" fmla="*/ 395287 w 847725"/>
                <a:gd name="connsiteY32" fmla="*/ 50006 h 671513"/>
                <a:gd name="connsiteX33" fmla="*/ 438150 w 847725"/>
                <a:gd name="connsiteY33" fmla="*/ 45244 h 671513"/>
                <a:gd name="connsiteX34" fmla="*/ 552450 w 847725"/>
                <a:gd name="connsiteY34" fmla="*/ 207169 h 671513"/>
                <a:gd name="connsiteX35" fmla="*/ 633412 w 847725"/>
                <a:gd name="connsiteY35" fmla="*/ 209550 h 671513"/>
                <a:gd name="connsiteX36" fmla="*/ 645318 w 847725"/>
                <a:gd name="connsiteY36" fmla="*/ 209550 h 671513"/>
                <a:gd name="connsiteX37" fmla="*/ 692943 w 847725"/>
                <a:gd name="connsiteY37" fmla="*/ 140494 h 67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7725" h="671513">
                  <a:moveTo>
                    <a:pt x="692943" y="140494"/>
                  </a:moveTo>
                  <a:lnTo>
                    <a:pt x="752475" y="173831"/>
                  </a:lnTo>
                  <a:lnTo>
                    <a:pt x="766762" y="214313"/>
                  </a:lnTo>
                  <a:lnTo>
                    <a:pt x="769143" y="250031"/>
                  </a:lnTo>
                  <a:lnTo>
                    <a:pt x="735806" y="278606"/>
                  </a:lnTo>
                  <a:lnTo>
                    <a:pt x="847725" y="445294"/>
                  </a:lnTo>
                  <a:lnTo>
                    <a:pt x="645318" y="528638"/>
                  </a:lnTo>
                  <a:lnTo>
                    <a:pt x="604837" y="566738"/>
                  </a:lnTo>
                  <a:lnTo>
                    <a:pt x="485775" y="671513"/>
                  </a:lnTo>
                  <a:lnTo>
                    <a:pt x="388143" y="654844"/>
                  </a:lnTo>
                  <a:lnTo>
                    <a:pt x="333375" y="669131"/>
                  </a:lnTo>
                  <a:lnTo>
                    <a:pt x="335756" y="635794"/>
                  </a:lnTo>
                  <a:lnTo>
                    <a:pt x="280987" y="619125"/>
                  </a:lnTo>
                  <a:lnTo>
                    <a:pt x="250031" y="642938"/>
                  </a:lnTo>
                  <a:lnTo>
                    <a:pt x="142875" y="661988"/>
                  </a:lnTo>
                  <a:lnTo>
                    <a:pt x="138112" y="635794"/>
                  </a:lnTo>
                  <a:lnTo>
                    <a:pt x="109537" y="626269"/>
                  </a:lnTo>
                  <a:lnTo>
                    <a:pt x="97631" y="561975"/>
                  </a:lnTo>
                  <a:lnTo>
                    <a:pt x="61912" y="547688"/>
                  </a:lnTo>
                  <a:lnTo>
                    <a:pt x="0" y="435769"/>
                  </a:lnTo>
                  <a:lnTo>
                    <a:pt x="11906" y="392906"/>
                  </a:lnTo>
                  <a:lnTo>
                    <a:pt x="21431" y="295275"/>
                  </a:lnTo>
                  <a:lnTo>
                    <a:pt x="123825" y="233363"/>
                  </a:lnTo>
                  <a:lnTo>
                    <a:pt x="142875" y="188119"/>
                  </a:lnTo>
                  <a:lnTo>
                    <a:pt x="171450" y="30956"/>
                  </a:lnTo>
                  <a:lnTo>
                    <a:pt x="221456" y="23813"/>
                  </a:lnTo>
                  <a:lnTo>
                    <a:pt x="219075" y="73819"/>
                  </a:lnTo>
                  <a:lnTo>
                    <a:pt x="252412" y="92869"/>
                  </a:lnTo>
                  <a:lnTo>
                    <a:pt x="254793" y="59531"/>
                  </a:lnTo>
                  <a:lnTo>
                    <a:pt x="314325" y="47625"/>
                  </a:lnTo>
                  <a:lnTo>
                    <a:pt x="314325" y="16669"/>
                  </a:lnTo>
                  <a:lnTo>
                    <a:pt x="345281" y="0"/>
                  </a:lnTo>
                  <a:lnTo>
                    <a:pt x="395287" y="50006"/>
                  </a:lnTo>
                  <a:lnTo>
                    <a:pt x="438150" y="45244"/>
                  </a:lnTo>
                  <a:lnTo>
                    <a:pt x="552450" y="207169"/>
                  </a:lnTo>
                  <a:lnTo>
                    <a:pt x="633412" y="209550"/>
                  </a:lnTo>
                  <a:lnTo>
                    <a:pt x="645318" y="209550"/>
                  </a:lnTo>
                  <a:lnTo>
                    <a:pt x="692943" y="140494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5414964" y="3416175"/>
              <a:ext cx="804862" cy="1310241"/>
            </a:xfrm>
            <a:custGeom>
              <a:avLst/>
              <a:gdLst>
                <a:gd name="connsiteX0" fmla="*/ 419100 w 804862"/>
                <a:gd name="connsiteY0" fmla="*/ 0 h 957263"/>
                <a:gd name="connsiteX1" fmla="*/ 373856 w 804862"/>
                <a:gd name="connsiteY1" fmla="*/ 97631 h 957263"/>
                <a:gd name="connsiteX2" fmla="*/ 378618 w 804862"/>
                <a:gd name="connsiteY2" fmla="*/ 152400 h 957263"/>
                <a:gd name="connsiteX3" fmla="*/ 416718 w 804862"/>
                <a:gd name="connsiteY3" fmla="*/ 166688 h 957263"/>
                <a:gd name="connsiteX4" fmla="*/ 414337 w 804862"/>
                <a:gd name="connsiteY4" fmla="*/ 207169 h 957263"/>
                <a:gd name="connsiteX5" fmla="*/ 371475 w 804862"/>
                <a:gd name="connsiteY5" fmla="*/ 245269 h 957263"/>
                <a:gd name="connsiteX6" fmla="*/ 300037 w 804862"/>
                <a:gd name="connsiteY6" fmla="*/ 290513 h 957263"/>
                <a:gd name="connsiteX7" fmla="*/ 302418 w 804862"/>
                <a:gd name="connsiteY7" fmla="*/ 321469 h 957263"/>
                <a:gd name="connsiteX8" fmla="*/ 280987 w 804862"/>
                <a:gd name="connsiteY8" fmla="*/ 345281 h 957263"/>
                <a:gd name="connsiteX9" fmla="*/ 207168 w 804862"/>
                <a:gd name="connsiteY9" fmla="*/ 383381 h 957263"/>
                <a:gd name="connsiteX10" fmla="*/ 164306 w 804862"/>
                <a:gd name="connsiteY10" fmla="*/ 454819 h 957263"/>
                <a:gd name="connsiteX11" fmla="*/ 130968 w 804862"/>
                <a:gd name="connsiteY11" fmla="*/ 469106 h 957263"/>
                <a:gd name="connsiteX12" fmla="*/ 200025 w 804862"/>
                <a:gd name="connsiteY12" fmla="*/ 583406 h 957263"/>
                <a:gd name="connsiteX13" fmla="*/ 209550 w 804862"/>
                <a:gd name="connsiteY13" fmla="*/ 600075 h 957263"/>
                <a:gd name="connsiteX14" fmla="*/ 197643 w 804862"/>
                <a:gd name="connsiteY14" fmla="*/ 621506 h 957263"/>
                <a:gd name="connsiteX15" fmla="*/ 147637 w 804862"/>
                <a:gd name="connsiteY15" fmla="*/ 635794 h 957263"/>
                <a:gd name="connsiteX16" fmla="*/ 102393 w 804862"/>
                <a:gd name="connsiteY16" fmla="*/ 650081 h 957263"/>
                <a:gd name="connsiteX17" fmla="*/ 78581 w 804862"/>
                <a:gd name="connsiteY17" fmla="*/ 721519 h 957263"/>
                <a:gd name="connsiteX18" fmla="*/ 90487 w 804862"/>
                <a:gd name="connsiteY18" fmla="*/ 740569 h 957263"/>
                <a:gd name="connsiteX19" fmla="*/ 80962 w 804862"/>
                <a:gd name="connsiteY19" fmla="*/ 778669 h 957263"/>
                <a:gd name="connsiteX20" fmla="*/ 28575 w 804862"/>
                <a:gd name="connsiteY20" fmla="*/ 790575 h 957263"/>
                <a:gd name="connsiteX21" fmla="*/ 0 w 804862"/>
                <a:gd name="connsiteY21" fmla="*/ 807244 h 957263"/>
                <a:gd name="connsiteX22" fmla="*/ 88106 w 804862"/>
                <a:gd name="connsiteY22" fmla="*/ 866775 h 957263"/>
                <a:gd name="connsiteX23" fmla="*/ 104775 w 804862"/>
                <a:gd name="connsiteY23" fmla="*/ 921544 h 957263"/>
                <a:gd name="connsiteX24" fmla="*/ 178593 w 804862"/>
                <a:gd name="connsiteY24" fmla="*/ 957263 h 957263"/>
                <a:gd name="connsiteX25" fmla="*/ 200025 w 804862"/>
                <a:gd name="connsiteY25" fmla="*/ 954881 h 957263"/>
                <a:gd name="connsiteX26" fmla="*/ 238125 w 804862"/>
                <a:gd name="connsiteY26" fmla="*/ 928688 h 957263"/>
                <a:gd name="connsiteX27" fmla="*/ 273843 w 804862"/>
                <a:gd name="connsiteY27" fmla="*/ 935831 h 957263"/>
                <a:gd name="connsiteX28" fmla="*/ 471487 w 804862"/>
                <a:gd name="connsiteY28" fmla="*/ 804863 h 957263"/>
                <a:gd name="connsiteX29" fmla="*/ 607218 w 804862"/>
                <a:gd name="connsiteY29" fmla="*/ 840581 h 957263"/>
                <a:gd name="connsiteX30" fmla="*/ 633412 w 804862"/>
                <a:gd name="connsiteY30" fmla="*/ 735806 h 957263"/>
                <a:gd name="connsiteX31" fmla="*/ 633412 w 804862"/>
                <a:gd name="connsiteY31" fmla="*/ 702469 h 957263"/>
                <a:gd name="connsiteX32" fmla="*/ 685800 w 804862"/>
                <a:gd name="connsiteY32" fmla="*/ 685800 h 957263"/>
                <a:gd name="connsiteX33" fmla="*/ 776287 w 804862"/>
                <a:gd name="connsiteY33" fmla="*/ 578644 h 957263"/>
                <a:gd name="connsiteX34" fmla="*/ 804862 w 804862"/>
                <a:gd name="connsiteY34" fmla="*/ 552450 h 957263"/>
                <a:gd name="connsiteX35" fmla="*/ 804862 w 804862"/>
                <a:gd name="connsiteY35" fmla="*/ 490538 h 957263"/>
                <a:gd name="connsiteX36" fmla="*/ 790575 w 804862"/>
                <a:gd name="connsiteY36" fmla="*/ 488156 h 957263"/>
                <a:gd name="connsiteX37" fmla="*/ 781050 w 804862"/>
                <a:gd name="connsiteY37" fmla="*/ 416719 h 957263"/>
                <a:gd name="connsiteX38" fmla="*/ 802481 w 804862"/>
                <a:gd name="connsiteY38" fmla="*/ 373856 h 957263"/>
                <a:gd name="connsiteX39" fmla="*/ 795337 w 804862"/>
                <a:gd name="connsiteY39" fmla="*/ 350044 h 957263"/>
                <a:gd name="connsiteX40" fmla="*/ 721518 w 804862"/>
                <a:gd name="connsiteY40" fmla="*/ 335756 h 957263"/>
                <a:gd name="connsiteX41" fmla="*/ 695325 w 804862"/>
                <a:gd name="connsiteY41" fmla="*/ 321469 h 957263"/>
                <a:gd name="connsiteX42" fmla="*/ 669131 w 804862"/>
                <a:gd name="connsiteY42" fmla="*/ 328613 h 957263"/>
                <a:gd name="connsiteX43" fmla="*/ 650081 w 804862"/>
                <a:gd name="connsiteY43" fmla="*/ 347663 h 957263"/>
                <a:gd name="connsiteX44" fmla="*/ 590550 w 804862"/>
                <a:gd name="connsiteY44" fmla="*/ 309563 h 957263"/>
                <a:gd name="connsiteX45" fmla="*/ 533400 w 804862"/>
                <a:gd name="connsiteY45" fmla="*/ 302419 h 957263"/>
                <a:gd name="connsiteX46" fmla="*/ 552450 w 804862"/>
                <a:gd name="connsiteY46" fmla="*/ 230981 h 957263"/>
                <a:gd name="connsiteX47" fmla="*/ 542925 w 804862"/>
                <a:gd name="connsiteY47" fmla="*/ 159544 h 957263"/>
                <a:gd name="connsiteX48" fmla="*/ 507206 w 804862"/>
                <a:gd name="connsiteY48" fmla="*/ 142875 h 957263"/>
                <a:gd name="connsiteX49" fmla="*/ 471487 w 804862"/>
                <a:gd name="connsiteY49" fmla="*/ 85725 h 957263"/>
                <a:gd name="connsiteX50" fmla="*/ 450056 w 804862"/>
                <a:gd name="connsiteY50" fmla="*/ 47625 h 957263"/>
                <a:gd name="connsiteX51" fmla="*/ 419100 w 804862"/>
                <a:gd name="connsiteY51" fmla="*/ 0 h 95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04862" h="957263">
                  <a:moveTo>
                    <a:pt x="419100" y="0"/>
                  </a:moveTo>
                  <a:lnTo>
                    <a:pt x="373856" y="97631"/>
                  </a:lnTo>
                  <a:lnTo>
                    <a:pt x="378618" y="152400"/>
                  </a:lnTo>
                  <a:lnTo>
                    <a:pt x="416718" y="166688"/>
                  </a:lnTo>
                  <a:lnTo>
                    <a:pt x="414337" y="207169"/>
                  </a:lnTo>
                  <a:lnTo>
                    <a:pt x="371475" y="245269"/>
                  </a:lnTo>
                  <a:lnTo>
                    <a:pt x="300037" y="290513"/>
                  </a:lnTo>
                  <a:lnTo>
                    <a:pt x="302418" y="321469"/>
                  </a:lnTo>
                  <a:lnTo>
                    <a:pt x="280987" y="345281"/>
                  </a:lnTo>
                  <a:lnTo>
                    <a:pt x="207168" y="383381"/>
                  </a:lnTo>
                  <a:lnTo>
                    <a:pt x="164306" y="454819"/>
                  </a:lnTo>
                  <a:lnTo>
                    <a:pt x="130968" y="469106"/>
                  </a:lnTo>
                  <a:lnTo>
                    <a:pt x="200025" y="583406"/>
                  </a:lnTo>
                  <a:lnTo>
                    <a:pt x="209550" y="600075"/>
                  </a:lnTo>
                  <a:lnTo>
                    <a:pt x="197643" y="621506"/>
                  </a:lnTo>
                  <a:lnTo>
                    <a:pt x="147637" y="635794"/>
                  </a:lnTo>
                  <a:lnTo>
                    <a:pt x="102393" y="650081"/>
                  </a:lnTo>
                  <a:lnTo>
                    <a:pt x="78581" y="721519"/>
                  </a:lnTo>
                  <a:lnTo>
                    <a:pt x="90487" y="740569"/>
                  </a:lnTo>
                  <a:lnTo>
                    <a:pt x="80962" y="778669"/>
                  </a:lnTo>
                  <a:lnTo>
                    <a:pt x="28575" y="790575"/>
                  </a:lnTo>
                  <a:lnTo>
                    <a:pt x="0" y="807244"/>
                  </a:lnTo>
                  <a:lnTo>
                    <a:pt x="88106" y="866775"/>
                  </a:lnTo>
                  <a:lnTo>
                    <a:pt x="104775" y="921544"/>
                  </a:lnTo>
                  <a:lnTo>
                    <a:pt x="178593" y="957263"/>
                  </a:lnTo>
                  <a:lnTo>
                    <a:pt x="200025" y="954881"/>
                  </a:lnTo>
                  <a:lnTo>
                    <a:pt x="238125" y="928688"/>
                  </a:lnTo>
                  <a:lnTo>
                    <a:pt x="273843" y="935831"/>
                  </a:lnTo>
                  <a:lnTo>
                    <a:pt x="471487" y="804863"/>
                  </a:lnTo>
                  <a:lnTo>
                    <a:pt x="607218" y="840581"/>
                  </a:lnTo>
                  <a:lnTo>
                    <a:pt x="633412" y="735806"/>
                  </a:lnTo>
                  <a:lnTo>
                    <a:pt x="633412" y="702469"/>
                  </a:lnTo>
                  <a:lnTo>
                    <a:pt x="685800" y="685800"/>
                  </a:lnTo>
                  <a:lnTo>
                    <a:pt x="776287" y="578644"/>
                  </a:lnTo>
                  <a:lnTo>
                    <a:pt x="804862" y="552450"/>
                  </a:lnTo>
                  <a:lnTo>
                    <a:pt x="804862" y="490538"/>
                  </a:lnTo>
                  <a:lnTo>
                    <a:pt x="790575" y="488156"/>
                  </a:lnTo>
                  <a:lnTo>
                    <a:pt x="781050" y="416719"/>
                  </a:lnTo>
                  <a:lnTo>
                    <a:pt x="802481" y="373856"/>
                  </a:lnTo>
                  <a:lnTo>
                    <a:pt x="795337" y="350044"/>
                  </a:lnTo>
                  <a:lnTo>
                    <a:pt x="721518" y="335756"/>
                  </a:lnTo>
                  <a:lnTo>
                    <a:pt x="695325" y="321469"/>
                  </a:lnTo>
                  <a:lnTo>
                    <a:pt x="669131" y="328613"/>
                  </a:lnTo>
                  <a:lnTo>
                    <a:pt x="650081" y="347663"/>
                  </a:lnTo>
                  <a:lnTo>
                    <a:pt x="590550" y="309563"/>
                  </a:lnTo>
                  <a:lnTo>
                    <a:pt x="533400" y="302419"/>
                  </a:lnTo>
                  <a:lnTo>
                    <a:pt x="552450" y="230981"/>
                  </a:lnTo>
                  <a:lnTo>
                    <a:pt x="542925" y="159544"/>
                  </a:lnTo>
                  <a:lnTo>
                    <a:pt x="507206" y="142875"/>
                  </a:lnTo>
                  <a:lnTo>
                    <a:pt x="471487" y="85725"/>
                  </a:lnTo>
                  <a:lnTo>
                    <a:pt x="450056" y="47625"/>
                  </a:lnTo>
                  <a:lnTo>
                    <a:pt x="419100" y="0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5538788" y="4185370"/>
              <a:ext cx="1123950" cy="1056015"/>
            </a:xfrm>
            <a:custGeom>
              <a:avLst/>
              <a:gdLst>
                <a:gd name="connsiteX0" fmla="*/ 195262 w 1123950"/>
                <a:gd name="connsiteY0" fmla="*/ 740569 h 771525"/>
                <a:gd name="connsiteX1" fmla="*/ 278606 w 1123950"/>
                <a:gd name="connsiteY1" fmla="*/ 766763 h 771525"/>
                <a:gd name="connsiteX2" fmla="*/ 288131 w 1123950"/>
                <a:gd name="connsiteY2" fmla="*/ 735806 h 771525"/>
                <a:gd name="connsiteX3" fmla="*/ 321468 w 1123950"/>
                <a:gd name="connsiteY3" fmla="*/ 681038 h 771525"/>
                <a:gd name="connsiteX4" fmla="*/ 361950 w 1123950"/>
                <a:gd name="connsiteY4" fmla="*/ 711994 h 771525"/>
                <a:gd name="connsiteX5" fmla="*/ 395287 w 1123950"/>
                <a:gd name="connsiteY5" fmla="*/ 771525 h 771525"/>
                <a:gd name="connsiteX6" fmla="*/ 426243 w 1123950"/>
                <a:gd name="connsiteY6" fmla="*/ 762000 h 771525"/>
                <a:gd name="connsiteX7" fmla="*/ 469106 w 1123950"/>
                <a:gd name="connsiteY7" fmla="*/ 740569 h 771525"/>
                <a:gd name="connsiteX8" fmla="*/ 492918 w 1123950"/>
                <a:gd name="connsiteY8" fmla="*/ 702469 h 771525"/>
                <a:gd name="connsiteX9" fmla="*/ 469106 w 1123950"/>
                <a:gd name="connsiteY9" fmla="*/ 635794 h 771525"/>
                <a:gd name="connsiteX10" fmla="*/ 469106 w 1123950"/>
                <a:gd name="connsiteY10" fmla="*/ 600075 h 771525"/>
                <a:gd name="connsiteX11" fmla="*/ 607218 w 1123950"/>
                <a:gd name="connsiteY11" fmla="*/ 652463 h 771525"/>
                <a:gd name="connsiteX12" fmla="*/ 659606 w 1123950"/>
                <a:gd name="connsiteY12" fmla="*/ 592931 h 771525"/>
                <a:gd name="connsiteX13" fmla="*/ 700087 w 1123950"/>
                <a:gd name="connsiteY13" fmla="*/ 592931 h 771525"/>
                <a:gd name="connsiteX14" fmla="*/ 726281 w 1123950"/>
                <a:gd name="connsiteY14" fmla="*/ 590550 h 771525"/>
                <a:gd name="connsiteX15" fmla="*/ 745331 w 1123950"/>
                <a:gd name="connsiteY15" fmla="*/ 566738 h 771525"/>
                <a:gd name="connsiteX16" fmla="*/ 738187 w 1123950"/>
                <a:gd name="connsiteY16" fmla="*/ 488156 h 771525"/>
                <a:gd name="connsiteX17" fmla="*/ 807243 w 1123950"/>
                <a:gd name="connsiteY17" fmla="*/ 514350 h 771525"/>
                <a:gd name="connsiteX18" fmla="*/ 888206 w 1123950"/>
                <a:gd name="connsiteY18" fmla="*/ 550069 h 771525"/>
                <a:gd name="connsiteX19" fmla="*/ 952500 w 1123950"/>
                <a:gd name="connsiteY19" fmla="*/ 623888 h 771525"/>
                <a:gd name="connsiteX20" fmla="*/ 983456 w 1123950"/>
                <a:gd name="connsiteY20" fmla="*/ 483394 h 771525"/>
                <a:gd name="connsiteX21" fmla="*/ 1088231 w 1123950"/>
                <a:gd name="connsiteY21" fmla="*/ 421481 h 771525"/>
                <a:gd name="connsiteX22" fmla="*/ 1123950 w 1123950"/>
                <a:gd name="connsiteY22" fmla="*/ 233363 h 771525"/>
                <a:gd name="connsiteX23" fmla="*/ 1054893 w 1123950"/>
                <a:gd name="connsiteY23" fmla="*/ 176213 h 771525"/>
                <a:gd name="connsiteX24" fmla="*/ 952500 w 1123950"/>
                <a:gd name="connsiteY24" fmla="*/ 159544 h 771525"/>
                <a:gd name="connsiteX25" fmla="*/ 890587 w 1123950"/>
                <a:gd name="connsiteY25" fmla="*/ 130969 h 771525"/>
                <a:gd name="connsiteX26" fmla="*/ 871537 w 1123950"/>
                <a:gd name="connsiteY26" fmla="*/ 88106 h 771525"/>
                <a:gd name="connsiteX27" fmla="*/ 814387 w 1123950"/>
                <a:gd name="connsiteY27" fmla="*/ 21431 h 771525"/>
                <a:gd name="connsiteX28" fmla="*/ 773906 w 1123950"/>
                <a:gd name="connsiteY28" fmla="*/ 11906 h 771525"/>
                <a:gd name="connsiteX29" fmla="*/ 659606 w 1123950"/>
                <a:gd name="connsiteY29" fmla="*/ 0 h 771525"/>
                <a:gd name="connsiteX30" fmla="*/ 621506 w 1123950"/>
                <a:gd name="connsiteY30" fmla="*/ 38100 h 771525"/>
                <a:gd name="connsiteX31" fmla="*/ 592931 w 1123950"/>
                <a:gd name="connsiteY31" fmla="*/ 88106 h 771525"/>
                <a:gd name="connsiteX32" fmla="*/ 557212 w 1123950"/>
                <a:gd name="connsiteY32" fmla="*/ 121444 h 771525"/>
                <a:gd name="connsiteX33" fmla="*/ 509587 w 1123950"/>
                <a:gd name="connsiteY33" fmla="*/ 135731 h 771525"/>
                <a:gd name="connsiteX34" fmla="*/ 500062 w 1123950"/>
                <a:gd name="connsiteY34" fmla="*/ 190500 h 771525"/>
                <a:gd name="connsiteX35" fmla="*/ 483393 w 1123950"/>
                <a:gd name="connsiteY35" fmla="*/ 280988 h 771525"/>
                <a:gd name="connsiteX36" fmla="*/ 350043 w 1123950"/>
                <a:gd name="connsiteY36" fmla="*/ 240506 h 771525"/>
                <a:gd name="connsiteX37" fmla="*/ 138112 w 1123950"/>
                <a:gd name="connsiteY37" fmla="*/ 376238 h 771525"/>
                <a:gd name="connsiteX38" fmla="*/ 107156 w 1123950"/>
                <a:gd name="connsiteY38" fmla="*/ 366713 h 771525"/>
                <a:gd name="connsiteX39" fmla="*/ 47625 w 1123950"/>
                <a:gd name="connsiteY39" fmla="*/ 435769 h 771525"/>
                <a:gd name="connsiteX40" fmla="*/ 14287 w 1123950"/>
                <a:gd name="connsiteY40" fmla="*/ 500063 h 771525"/>
                <a:gd name="connsiteX41" fmla="*/ 16668 w 1123950"/>
                <a:gd name="connsiteY41" fmla="*/ 542925 h 771525"/>
                <a:gd name="connsiteX42" fmla="*/ 0 w 1123950"/>
                <a:gd name="connsiteY42" fmla="*/ 609600 h 771525"/>
                <a:gd name="connsiteX43" fmla="*/ 47625 w 1123950"/>
                <a:gd name="connsiteY43" fmla="*/ 592931 h 771525"/>
                <a:gd name="connsiteX44" fmla="*/ 164306 w 1123950"/>
                <a:gd name="connsiteY44" fmla="*/ 661988 h 771525"/>
                <a:gd name="connsiteX45" fmla="*/ 195262 w 1123950"/>
                <a:gd name="connsiteY45" fmla="*/ 74056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23950" h="771525">
                  <a:moveTo>
                    <a:pt x="195262" y="740569"/>
                  </a:moveTo>
                  <a:lnTo>
                    <a:pt x="278606" y="766763"/>
                  </a:lnTo>
                  <a:lnTo>
                    <a:pt x="288131" y="735806"/>
                  </a:lnTo>
                  <a:lnTo>
                    <a:pt x="321468" y="681038"/>
                  </a:lnTo>
                  <a:lnTo>
                    <a:pt x="361950" y="711994"/>
                  </a:lnTo>
                  <a:lnTo>
                    <a:pt x="395287" y="771525"/>
                  </a:lnTo>
                  <a:lnTo>
                    <a:pt x="426243" y="762000"/>
                  </a:lnTo>
                  <a:lnTo>
                    <a:pt x="469106" y="740569"/>
                  </a:lnTo>
                  <a:lnTo>
                    <a:pt x="492918" y="702469"/>
                  </a:lnTo>
                  <a:lnTo>
                    <a:pt x="469106" y="635794"/>
                  </a:lnTo>
                  <a:lnTo>
                    <a:pt x="469106" y="600075"/>
                  </a:lnTo>
                  <a:lnTo>
                    <a:pt x="607218" y="652463"/>
                  </a:lnTo>
                  <a:lnTo>
                    <a:pt x="659606" y="592931"/>
                  </a:lnTo>
                  <a:lnTo>
                    <a:pt x="700087" y="592931"/>
                  </a:lnTo>
                  <a:lnTo>
                    <a:pt x="726281" y="590550"/>
                  </a:lnTo>
                  <a:lnTo>
                    <a:pt x="745331" y="566738"/>
                  </a:lnTo>
                  <a:lnTo>
                    <a:pt x="738187" y="488156"/>
                  </a:lnTo>
                  <a:lnTo>
                    <a:pt x="807243" y="514350"/>
                  </a:lnTo>
                  <a:lnTo>
                    <a:pt x="888206" y="550069"/>
                  </a:lnTo>
                  <a:lnTo>
                    <a:pt x="952500" y="623888"/>
                  </a:lnTo>
                  <a:lnTo>
                    <a:pt x="983456" y="483394"/>
                  </a:lnTo>
                  <a:lnTo>
                    <a:pt x="1088231" y="421481"/>
                  </a:lnTo>
                  <a:lnTo>
                    <a:pt x="1123950" y="233363"/>
                  </a:lnTo>
                  <a:lnTo>
                    <a:pt x="1054893" y="176213"/>
                  </a:lnTo>
                  <a:lnTo>
                    <a:pt x="952500" y="159544"/>
                  </a:lnTo>
                  <a:lnTo>
                    <a:pt x="890587" y="130969"/>
                  </a:lnTo>
                  <a:lnTo>
                    <a:pt x="871537" y="88106"/>
                  </a:lnTo>
                  <a:lnTo>
                    <a:pt x="814387" y="21431"/>
                  </a:lnTo>
                  <a:lnTo>
                    <a:pt x="773906" y="11906"/>
                  </a:lnTo>
                  <a:lnTo>
                    <a:pt x="659606" y="0"/>
                  </a:lnTo>
                  <a:lnTo>
                    <a:pt x="621506" y="38100"/>
                  </a:lnTo>
                  <a:lnTo>
                    <a:pt x="592931" y="88106"/>
                  </a:lnTo>
                  <a:lnTo>
                    <a:pt x="557212" y="121444"/>
                  </a:lnTo>
                  <a:lnTo>
                    <a:pt x="509587" y="135731"/>
                  </a:lnTo>
                  <a:lnTo>
                    <a:pt x="500062" y="190500"/>
                  </a:lnTo>
                  <a:lnTo>
                    <a:pt x="483393" y="280988"/>
                  </a:lnTo>
                  <a:lnTo>
                    <a:pt x="350043" y="240506"/>
                  </a:lnTo>
                  <a:lnTo>
                    <a:pt x="138112" y="376238"/>
                  </a:lnTo>
                  <a:lnTo>
                    <a:pt x="107156" y="366713"/>
                  </a:lnTo>
                  <a:lnTo>
                    <a:pt x="47625" y="435769"/>
                  </a:lnTo>
                  <a:lnTo>
                    <a:pt x="14287" y="500063"/>
                  </a:lnTo>
                  <a:lnTo>
                    <a:pt x="16668" y="542925"/>
                  </a:lnTo>
                  <a:lnTo>
                    <a:pt x="0" y="609600"/>
                  </a:lnTo>
                  <a:lnTo>
                    <a:pt x="47625" y="592931"/>
                  </a:lnTo>
                  <a:lnTo>
                    <a:pt x="164306" y="661988"/>
                  </a:lnTo>
                  <a:lnTo>
                    <a:pt x="195262" y="740569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5156C021-D88E-4C84-A3C6-D16C10BC47E4}"/>
                </a:ext>
              </a:extLst>
            </p:cNvPr>
            <p:cNvGrpSpPr/>
            <p:nvPr/>
          </p:nvGrpSpPr>
          <p:grpSpPr>
            <a:xfrm>
              <a:off x="1392124" y="1404585"/>
              <a:ext cx="957272" cy="633508"/>
              <a:chOff x="1392124" y="1404585"/>
              <a:chExt cx="957272" cy="633508"/>
            </a:xfrm>
          </p:grpSpPr>
          <p:sp>
            <p:nvSpPr>
              <p:cNvPr id="164" name="Прямоугольник 163">
                <a:extLst>
                  <a:ext uri="{FF2B5EF4-FFF2-40B4-BE49-F238E27FC236}">
                    <a16:creationId xmlns:a16="http://schemas.microsoft.com/office/drawing/2014/main" id="{6DC28542-9AD7-4D15-903C-498A872E9927}"/>
                  </a:ext>
                </a:extLst>
              </p:cNvPr>
              <p:cNvSpPr/>
              <p:nvPr/>
            </p:nvSpPr>
            <p:spPr bwMode="auto">
              <a:xfrm>
                <a:off x="1678886" y="1683149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289/242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id="{4E33E748-4E11-4515-B2E8-5242283377ED}"/>
                  </a:ext>
                </a:extLst>
              </p:cNvPr>
              <p:cNvGrpSpPr/>
              <p:nvPr/>
            </p:nvGrpSpPr>
            <p:grpSpPr>
              <a:xfrm>
                <a:off x="1392124" y="1404585"/>
                <a:ext cx="957272" cy="633508"/>
                <a:chOff x="6720586" y="3728558"/>
                <a:chExt cx="957272" cy="633508"/>
              </a:xfrm>
            </p:grpSpPr>
            <p:sp>
              <p:nvSpPr>
                <p:cNvPr id="163" name="TextBox 10">
                  <a:extLst>
                    <a:ext uri="{FF2B5EF4-FFF2-40B4-BE49-F238E27FC236}">
                      <a16:creationId xmlns:a16="http://schemas.microsoft.com/office/drawing/2014/main" id="{C05E48D1-6D46-49B4-BE8D-9364E6EAEEA6}"/>
                    </a:ext>
                  </a:extLst>
                </p:cNvPr>
                <p:cNvSpPr txBox="1"/>
                <p:nvPr/>
              </p:nvSpPr>
              <p:spPr>
                <a:xfrm>
                  <a:off x="6720586" y="3728558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Кыштовский р-н</a:t>
                  </a:r>
                </a:p>
              </p:txBody>
            </p:sp>
            <p:sp>
              <p:nvSpPr>
                <p:cNvPr id="165" name="Прямоугольник 164">
                  <a:extLst>
                    <a:ext uri="{FF2B5EF4-FFF2-40B4-BE49-F238E27FC236}">
                      <a16:creationId xmlns:a16="http://schemas.microsoft.com/office/drawing/2014/main" id="{671A28D5-57C2-49C4-8CB8-3AA8913E1337}"/>
                    </a:ext>
                  </a:extLst>
                </p:cNvPr>
                <p:cNvSpPr/>
                <p:nvPr/>
              </p:nvSpPr>
              <p:spPr>
                <a:xfrm>
                  <a:off x="6752163" y="4180898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7300/11543</a:t>
                  </a:r>
                </a:p>
              </p:txBody>
            </p:sp>
            <p:sp>
              <p:nvSpPr>
                <p:cNvPr id="166" name="Скругленный прямоугольник 640">
                  <a:extLst>
                    <a:ext uri="{FF2B5EF4-FFF2-40B4-BE49-F238E27FC236}">
                      <a16:creationId xmlns:a16="http://schemas.microsoft.com/office/drawing/2014/main" id="{1C8C90E6-0A11-4CB5-8952-5253728CA036}"/>
                    </a:ext>
                  </a:extLst>
                </p:cNvPr>
                <p:cNvSpPr/>
                <p:nvPr/>
              </p:nvSpPr>
              <p:spPr>
                <a:xfrm>
                  <a:off x="6752163" y="3996053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167" name="TextBox 23">
                  <a:extLst>
                    <a:ext uri="{FF2B5EF4-FFF2-40B4-BE49-F238E27FC236}">
                      <a16:creationId xmlns:a16="http://schemas.microsoft.com/office/drawing/2014/main" id="{443CEA7F-2095-4B98-B10E-CE564E77AD1E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858876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168" name="TextBox 23">
                  <a:extLst>
                    <a:ext uri="{FF2B5EF4-FFF2-40B4-BE49-F238E27FC236}">
                      <a16:creationId xmlns:a16="http://schemas.microsoft.com/office/drawing/2014/main" id="{17A8BF42-EA78-4474-88F5-365347D80933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853843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0DBA766D-4202-4176-8F9E-B87F5E55848F}"/>
                </a:ext>
              </a:extLst>
            </p:cNvPr>
            <p:cNvGrpSpPr/>
            <p:nvPr/>
          </p:nvGrpSpPr>
          <p:grpSpPr>
            <a:xfrm>
              <a:off x="2767726" y="1446717"/>
              <a:ext cx="957272" cy="649331"/>
              <a:chOff x="1406127" y="935756"/>
              <a:chExt cx="957272" cy="649331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086422FF-5320-43E4-A1FC-2D10658B52F5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285/171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Группа 213">
                <a:extLst>
                  <a:ext uri="{FF2B5EF4-FFF2-40B4-BE49-F238E27FC236}">
                    <a16:creationId xmlns:a16="http://schemas.microsoft.com/office/drawing/2014/main" id="{E2A9698E-BB60-408F-974A-84F47530ED2B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215" name="TextBox 10">
                  <a:extLst>
                    <a:ext uri="{FF2B5EF4-FFF2-40B4-BE49-F238E27FC236}">
                      <a16:creationId xmlns:a16="http://schemas.microsoft.com/office/drawing/2014/main" id="{D55A2BBC-D611-4F86-B4EA-3623B2DB0979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Северный р-н</a:t>
                  </a:r>
                </a:p>
              </p:txBody>
            </p:sp>
            <p:sp>
              <p:nvSpPr>
                <p:cNvPr id="216" name="Прямоугольник 215">
                  <a:extLst>
                    <a:ext uri="{FF2B5EF4-FFF2-40B4-BE49-F238E27FC236}">
                      <a16:creationId xmlns:a16="http://schemas.microsoft.com/office/drawing/2014/main" id="{9CBEA797-63ED-41DD-A84F-27618BADE838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4282/11307</a:t>
                  </a:r>
                </a:p>
              </p:txBody>
            </p:sp>
            <p:sp>
              <p:nvSpPr>
                <p:cNvPr id="217" name="Скругленный прямоугольник 640">
                  <a:extLst>
                    <a:ext uri="{FF2B5EF4-FFF2-40B4-BE49-F238E27FC236}">
                      <a16:creationId xmlns:a16="http://schemas.microsoft.com/office/drawing/2014/main" id="{862848DC-3ADC-4C85-88A1-A4C95276B64B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18" name="TextBox 23">
                  <a:extLst>
                    <a:ext uri="{FF2B5EF4-FFF2-40B4-BE49-F238E27FC236}">
                      <a16:creationId xmlns:a16="http://schemas.microsoft.com/office/drawing/2014/main" id="{1FD10E03-9A1E-4881-BFBD-F28B4BF57309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19" name="TextBox 23">
                  <a:extLst>
                    <a:ext uri="{FF2B5EF4-FFF2-40B4-BE49-F238E27FC236}">
                      <a16:creationId xmlns:a16="http://schemas.microsoft.com/office/drawing/2014/main" id="{FABD3582-D53B-4B6C-9B98-6064C00AADCA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20" name="Группа 219">
              <a:extLst>
                <a:ext uri="{FF2B5EF4-FFF2-40B4-BE49-F238E27FC236}">
                  <a16:creationId xmlns:a16="http://schemas.microsoft.com/office/drawing/2014/main" id="{25CD5851-BE47-483A-8C5C-B81DB4963850}"/>
                </a:ext>
              </a:extLst>
            </p:cNvPr>
            <p:cNvGrpSpPr/>
            <p:nvPr/>
          </p:nvGrpSpPr>
          <p:grpSpPr>
            <a:xfrm>
              <a:off x="3841160" y="2342410"/>
              <a:ext cx="957272" cy="649331"/>
              <a:chOff x="1406127" y="935756"/>
              <a:chExt cx="957272" cy="649331"/>
            </a:xfrm>
          </p:grpSpPr>
          <p:sp>
            <p:nvSpPr>
              <p:cNvPr id="221" name="Прямоугольник 220">
                <a:extLst>
                  <a:ext uri="{FF2B5EF4-FFF2-40B4-BE49-F238E27FC236}">
                    <a16:creationId xmlns:a16="http://schemas.microsoft.com/office/drawing/2014/main" id="{001538D4-C18A-4907-8706-E378C653C216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603/232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2" name="Группа 221">
                <a:extLst>
                  <a:ext uri="{FF2B5EF4-FFF2-40B4-BE49-F238E27FC236}">
                    <a16:creationId xmlns:a16="http://schemas.microsoft.com/office/drawing/2014/main" id="{9A42F7FC-0E39-4A2E-A763-4C07E187CBF7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223" name="TextBox 10">
                  <a:extLst>
                    <a:ext uri="{FF2B5EF4-FFF2-40B4-BE49-F238E27FC236}">
                      <a16:creationId xmlns:a16="http://schemas.microsoft.com/office/drawing/2014/main" id="{242EB5A2-AD18-4419-94C0-85703C49B086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Убинский р-н</a:t>
                  </a:r>
                </a:p>
              </p:txBody>
            </p:sp>
            <p:sp>
              <p:nvSpPr>
                <p:cNvPr id="224" name="Прямоугольник 223">
                  <a:extLst>
                    <a:ext uri="{FF2B5EF4-FFF2-40B4-BE49-F238E27FC236}">
                      <a16:creationId xmlns:a16="http://schemas.microsoft.com/office/drawing/2014/main" id="{E9C6ECAA-6BFD-4E2B-84C6-BE59EE17E712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6952/17300</a:t>
                  </a:r>
                </a:p>
              </p:txBody>
            </p:sp>
            <p:sp>
              <p:nvSpPr>
                <p:cNvPr id="225" name="Скругленный прямоугольник 640">
                  <a:extLst>
                    <a:ext uri="{FF2B5EF4-FFF2-40B4-BE49-F238E27FC236}">
                      <a16:creationId xmlns:a16="http://schemas.microsoft.com/office/drawing/2014/main" id="{81ED01DD-1D85-4C69-99A8-3442AF32F367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26" name="TextBox 23">
                  <a:extLst>
                    <a:ext uri="{FF2B5EF4-FFF2-40B4-BE49-F238E27FC236}">
                      <a16:creationId xmlns:a16="http://schemas.microsoft.com/office/drawing/2014/main" id="{A51C7C30-5CF7-41DB-A168-96F83CC361BF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27" name="TextBox 23">
                  <a:extLst>
                    <a:ext uri="{FF2B5EF4-FFF2-40B4-BE49-F238E27FC236}">
                      <a16:creationId xmlns:a16="http://schemas.microsoft.com/office/drawing/2014/main" id="{D5C39C29-AE1C-4A3E-A215-0BAE244E1178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28" name="Группа 227">
              <a:extLst>
                <a:ext uri="{FF2B5EF4-FFF2-40B4-BE49-F238E27FC236}">
                  <a16:creationId xmlns:a16="http://schemas.microsoft.com/office/drawing/2014/main" id="{308B122D-720A-43C7-A908-2524F6B09843}"/>
                </a:ext>
              </a:extLst>
            </p:cNvPr>
            <p:cNvGrpSpPr/>
            <p:nvPr/>
          </p:nvGrpSpPr>
          <p:grpSpPr>
            <a:xfrm>
              <a:off x="5134764" y="2299237"/>
              <a:ext cx="957272" cy="649331"/>
              <a:chOff x="1406127" y="935756"/>
              <a:chExt cx="957272" cy="649331"/>
            </a:xfrm>
          </p:grpSpPr>
          <p:sp>
            <p:nvSpPr>
              <p:cNvPr id="229" name="Прямоугольник 228">
                <a:extLst>
                  <a:ext uri="{FF2B5EF4-FFF2-40B4-BE49-F238E27FC236}">
                    <a16:creationId xmlns:a16="http://schemas.microsoft.com/office/drawing/2014/main" id="{C8C53FED-C04B-4DAF-9B12-59DE33CA245B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342/341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0" name="Группа 229">
                <a:extLst>
                  <a:ext uri="{FF2B5EF4-FFF2-40B4-BE49-F238E27FC236}">
                    <a16:creationId xmlns:a16="http://schemas.microsoft.com/office/drawing/2014/main" id="{997F4B9E-010A-412C-B25F-6A4086F72455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231" name="TextBox 10">
                  <a:extLst>
                    <a:ext uri="{FF2B5EF4-FFF2-40B4-BE49-F238E27FC236}">
                      <a16:creationId xmlns:a16="http://schemas.microsoft.com/office/drawing/2014/main" id="{96E982BE-9102-43EE-B39B-6C62C31BFE06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Колыванский р-н</a:t>
                  </a:r>
                </a:p>
              </p:txBody>
            </p:sp>
            <p:sp>
              <p:nvSpPr>
                <p:cNvPr id="232" name="Прямоугольник 231">
                  <a:extLst>
                    <a:ext uri="{FF2B5EF4-FFF2-40B4-BE49-F238E27FC236}">
                      <a16:creationId xmlns:a16="http://schemas.microsoft.com/office/drawing/2014/main" id="{C2DE2F84-3822-40E0-AB50-E4D525D52368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6965/26885</a:t>
                  </a:r>
                </a:p>
              </p:txBody>
            </p:sp>
            <p:sp>
              <p:nvSpPr>
                <p:cNvPr id="233" name="Скругленный прямоугольник 640">
                  <a:extLst>
                    <a:ext uri="{FF2B5EF4-FFF2-40B4-BE49-F238E27FC236}">
                      <a16:creationId xmlns:a16="http://schemas.microsoft.com/office/drawing/2014/main" id="{0E6FDBBB-C0FB-4D92-B6ED-25C3A76E3D93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34" name="TextBox 23">
                  <a:extLst>
                    <a:ext uri="{FF2B5EF4-FFF2-40B4-BE49-F238E27FC236}">
                      <a16:creationId xmlns:a16="http://schemas.microsoft.com/office/drawing/2014/main" id="{29165B77-5EE7-4B5A-9508-CEBA5D07ADE7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35" name="TextBox 23">
                  <a:extLst>
                    <a:ext uri="{FF2B5EF4-FFF2-40B4-BE49-F238E27FC236}">
                      <a16:creationId xmlns:a16="http://schemas.microsoft.com/office/drawing/2014/main" id="{7BEFC8E2-74D2-4542-8228-048D30BF8DAB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36" name="Группа 235">
              <a:extLst>
                <a:ext uri="{FF2B5EF4-FFF2-40B4-BE49-F238E27FC236}">
                  <a16:creationId xmlns:a16="http://schemas.microsoft.com/office/drawing/2014/main" id="{5D2A543A-5DDE-4AA5-942C-5D6DE4E343BC}"/>
                </a:ext>
              </a:extLst>
            </p:cNvPr>
            <p:cNvGrpSpPr/>
            <p:nvPr/>
          </p:nvGrpSpPr>
          <p:grpSpPr>
            <a:xfrm>
              <a:off x="6351579" y="2741786"/>
              <a:ext cx="957272" cy="649331"/>
              <a:chOff x="1406127" y="935756"/>
              <a:chExt cx="957272" cy="649331"/>
            </a:xfrm>
          </p:grpSpPr>
          <p:sp>
            <p:nvSpPr>
              <p:cNvPr id="237" name="Прямоугольник 236">
                <a:extLst>
                  <a:ext uri="{FF2B5EF4-FFF2-40B4-BE49-F238E27FC236}">
                    <a16:creationId xmlns:a16="http://schemas.microsoft.com/office/drawing/2014/main" id="{65F99815-A763-49C2-93FF-6BA08659A456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363/242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8" name="Группа 237">
                <a:extLst>
                  <a:ext uri="{FF2B5EF4-FFF2-40B4-BE49-F238E27FC236}">
                    <a16:creationId xmlns:a16="http://schemas.microsoft.com/office/drawing/2014/main" id="{1ED1D5AD-E028-402D-928D-32B7F9D3369E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239" name="TextBox 10">
                  <a:extLst>
                    <a:ext uri="{FF2B5EF4-FFF2-40B4-BE49-F238E27FC236}">
                      <a16:creationId xmlns:a16="http://schemas.microsoft.com/office/drawing/2014/main" id="{6826994F-A98A-4378-A66F-1CC73C7D35D6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Болотнинский р-н</a:t>
                  </a:r>
                </a:p>
              </p:txBody>
            </p:sp>
            <p:sp>
              <p:nvSpPr>
                <p:cNvPr id="240" name="Прямоугольник 239">
                  <a:extLst>
                    <a:ext uri="{FF2B5EF4-FFF2-40B4-BE49-F238E27FC236}">
                      <a16:creationId xmlns:a16="http://schemas.microsoft.com/office/drawing/2014/main" id="{6863E401-5C7D-4D48-BDF1-E2999832735C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11482/30181</a:t>
                  </a:r>
                </a:p>
              </p:txBody>
            </p:sp>
            <p:sp>
              <p:nvSpPr>
                <p:cNvPr id="241" name="Скругленный прямоугольник 640">
                  <a:extLst>
                    <a:ext uri="{FF2B5EF4-FFF2-40B4-BE49-F238E27FC236}">
                      <a16:creationId xmlns:a16="http://schemas.microsoft.com/office/drawing/2014/main" id="{21CE06EB-4D63-4BB7-BE99-C62EE20EEDEC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42" name="TextBox 23">
                  <a:extLst>
                    <a:ext uri="{FF2B5EF4-FFF2-40B4-BE49-F238E27FC236}">
                      <a16:creationId xmlns:a16="http://schemas.microsoft.com/office/drawing/2014/main" id="{3E96281E-7D8D-4F9B-85C4-D2E7BF85EBA0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43" name="TextBox 23">
                  <a:extLst>
                    <a:ext uri="{FF2B5EF4-FFF2-40B4-BE49-F238E27FC236}">
                      <a16:creationId xmlns:a16="http://schemas.microsoft.com/office/drawing/2014/main" id="{6AA60026-2EC4-4FBE-AFC6-73993A14B8AD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44" name="Группа 243">
              <a:extLst>
                <a:ext uri="{FF2B5EF4-FFF2-40B4-BE49-F238E27FC236}">
                  <a16:creationId xmlns:a16="http://schemas.microsoft.com/office/drawing/2014/main" id="{5DE163B5-ACF1-4CA2-9CA0-4AB5F7CC7D43}"/>
                </a:ext>
              </a:extLst>
            </p:cNvPr>
            <p:cNvGrpSpPr/>
            <p:nvPr/>
          </p:nvGrpSpPr>
          <p:grpSpPr>
            <a:xfrm>
              <a:off x="6496130" y="3761995"/>
              <a:ext cx="957272" cy="649331"/>
              <a:chOff x="1406127" y="935756"/>
              <a:chExt cx="957272" cy="649331"/>
            </a:xfrm>
          </p:grpSpPr>
          <p:sp>
            <p:nvSpPr>
              <p:cNvPr id="245" name="Прямоугольник 244">
                <a:extLst>
                  <a:ext uri="{FF2B5EF4-FFF2-40B4-BE49-F238E27FC236}">
                    <a16:creationId xmlns:a16="http://schemas.microsoft.com/office/drawing/2014/main" id="{DB7FDEDE-1E88-45DA-BBA6-62872EB2D24E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807/618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46" name="Группа 245">
                <a:extLst>
                  <a:ext uri="{FF2B5EF4-FFF2-40B4-BE49-F238E27FC236}">
                    <a16:creationId xmlns:a16="http://schemas.microsoft.com/office/drawing/2014/main" id="{46F02FF4-B730-46A1-81B2-3C2C85B1F62D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247" name="TextBox 10">
                  <a:extLst>
                    <a:ext uri="{FF2B5EF4-FFF2-40B4-BE49-F238E27FC236}">
                      <a16:creationId xmlns:a16="http://schemas.microsoft.com/office/drawing/2014/main" id="{542EBC71-A5A8-488D-82E4-8669E1543401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Тогучинский р-н</a:t>
                  </a:r>
                </a:p>
              </p:txBody>
            </p:sp>
            <p:sp>
              <p:nvSpPr>
                <p:cNvPr id="248" name="Прямоугольник 247">
                  <a:extLst>
                    <a:ext uri="{FF2B5EF4-FFF2-40B4-BE49-F238E27FC236}">
                      <a16:creationId xmlns:a16="http://schemas.microsoft.com/office/drawing/2014/main" id="{7C1C259B-83DD-45BB-B95A-6A6A71389CAC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9851/59130</a:t>
                  </a:r>
                </a:p>
              </p:txBody>
            </p:sp>
            <p:sp>
              <p:nvSpPr>
                <p:cNvPr id="249" name="Скругленный прямоугольник 640">
                  <a:extLst>
                    <a:ext uri="{FF2B5EF4-FFF2-40B4-BE49-F238E27FC236}">
                      <a16:creationId xmlns:a16="http://schemas.microsoft.com/office/drawing/2014/main" id="{9B280B74-21C1-4C61-AC5D-D661F7AFBBF2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50" name="TextBox 23">
                  <a:extLst>
                    <a:ext uri="{FF2B5EF4-FFF2-40B4-BE49-F238E27FC236}">
                      <a16:creationId xmlns:a16="http://schemas.microsoft.com/office/drawing/2014/main" id="{251B2EA6-D21C-4679-B7BA-088DD194490B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51" name="TextBox 23">
                  <a:extLst>
                    <a:ext uri="{FF2B5EF4-FFF2-40B4-BE49-F238E27FC236}">
                      <a16:creationId xmlns:a16="http://schemas.microsoft.com/office/drawing/2014/main" id="{C5FC5737-C16F-4A02-8398-5FFB5D775D05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576336EC-CAA7-4630-BA42-412F9C4DC5B2}"/>
                </a:ext>
              </a:extLst>
            </p:cNvPr>
            <p:cNvGrpSpPr/>
            <p:nvPr/>
          </p:nvGrpSpPr>
          <p:grpSpPr>
            <a:xfrm>
              <a:off x="6421211" y="4676442"/>
              <a:ext cx="1012998" cy="649331"/>
              <a:chOff x="1406127" y="935756"/>
              <a:chExt cx="1012998" cy="649331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C638A34-90E5-40A0-9D05-1FE7E758844E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193/271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54" name="Группа 253">
                <a:extLst>
                  <a:ext uri="{FF2B5EF4-FFF2-40B4-BE49-F238E27FC236}">
                    <a16:creationId xmlns:a16="http://schemas.microsoft.com/office/drawing/2014/main" id="{F5726E41-9F02-4B27-BBA5-F16010CDA670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55" name="TextBox 10">
                  <a:extLst>
                    <a:ext uri="{FF2B5EF4-FFF2-40B4-BE49-F238E27FC236}">
                      <a16:creationId xmlns:a16="http://schemas.microsoft.com/office/drawing/2014/main" id="{71BDB506-70BD-4AF1-BA15-1C5FD6F95C38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Маслянинский р-н</a:t>
                  </a:r>
                </a:p>
              </p:txBody>
            </p:sp>
            <p:sp>
              <p:nvSpPr>
                <p:cNvPr id="256" name="Прямоугольник 255">
                  <a:extLst>
                    <a:ext uri="{FF2B5EF4-FFF2-40B4-BE49-F238E27FC236}">
                      <a16:creationId xmlns:a16="http://schemas.microsoft.com/office/drawing/2014/main" id="{37D7931E-9FCA-4DF5-BAD0-838C156EFD42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6957/26880</a:t>
                  </a:r>
                </a:p>
              </p:txBody>
            </p:sp>
            <p:sp>
              <p:nvSpPr>
                <p:cNvPr id="257" name="Скругленный прямоугольник 640">
                  <a:extLst>
                    <a:ext uri="{FF2B5EF4-FFF2-40B4-BE49-F238E27FC236}">
                      <a16:creationId xmlns:a16="http://schemas.microsoft.com/office/drawing/2014/main" id="{0212627A-F4F1-455E-A43D-36325EC01F11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58" name="TextBox 23">
                  <a:extLst>
                    <a:ext uri="{FF2B5EF4-FFF2-40B4-BE49-F238E27FC236}">
                      <a16:creationId xmlns:a16="http://schemas.microsoft.com/office/drawing/2014/main" id="{2AABB52A-8CC8-44E8-8A12-24B4F4A04772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59" name="TextBox 23">
                  <a:extLst>
                    <a:ext uri="{FF2B5EF4-FFF2-40B4-BE49-F238E27FC236}">
                      <a16:creationId xmlns:a16="http://schemas.microsoft.com/office/drawing/2014/main" id="{3D7FE2B8-9F70-470A-B4D8-273FFD55BD35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D71E210B-995D-4F55-89F8-C5A715D368DD}"/>
                </a:ext>
              </a:extLst>
            </p:cNvPr>
            <p:cNvGrpSpPr/>
            <p:nvPr/>
          </p:nvGrpSpPr>
          <p:grpSpPr>
            <a:xfrm>
              <a:off x="5878830" y="5369868"/>
              <a:ext cx="1012998" cy="649331"/>
              <a:chOff x="1406127" y="935756"/>
              <a:chExt cx="1012998" cy="649331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5BF2E551-461A-4C43-B9F3-DBF67A2B9212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444/494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62" name="Группа 261">
                <a:extLst>
                  <a:ext uri="{FF2B5EF4-FFF2-40B4-BE49-F238E27FC236}">
                    <a16:creationId xmlns:a16="http://schemas.microsoft.com/office/drawing/2014/main" id="{13C76D4C-FA28-479F-BE05-38EA6BA939AB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63" name="TextBox 10">
                  <a:extLst>
                    <a:ext uri="{FF2B5EF4-FFF2-40B4-BE49-F238E27FC236}">
                      <a16:creationId xmlns:a16="http://schemas.microsoft.com/office/drawing/2014/main" id="{8E8F7BF3-8108-4469-AEB1-7BA659E1C280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Черепановский р-н</a:t>
                  </a:r>
                </a:p>
              </p:txBody>
            </p:sp>
            <p:sp>
              <p:nvSpPr>
                <p:cNvPr id="264" name="Прямоугольник 263">
                  <a:extLst>
                    <a:ext uri="{FF2B5EF4-FFF2-40B4-BE49-F238E27FC236}">
                      <a16:creationId xmlns:a16="http://schemas.microsoft.com/office/drawing/2014/main" id="{A171C401-4264-4ECF-ADC7-F1EDED897D11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7092/50800</a:t>
                  </a:r>
                </a:p>
              </p:txBody>
            </p:sp>
            <p:sp>
              <p:nvSpPr>
                <p:cNvPr id="265" name="Скругленный прямоугольник 640">
                  <a:extLst>
                    <a:ext uri="{FF2B5EF4-FFF2-40B4-BE49-F238E27FC236}">
                      <a16:creationId xmlns:a16="http://schemas.microsoft.com/office/drawing/2014/main" id="{C7CE0594-4726-4510-9863-9C5442D1F39B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66" name="TextBox 23">
                  <a:extLst>
                    <a:ext uri="{FF2B5EF4-FFF2-40B4-BE49-F238E27FC236}">
                      <a16:creationId xmlns:a16="http://schemas.microsoft.com/office/drawing/2014/main" id="{4D381830-4094-4AEB-B6F1-E4B51B2BCA97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36</a:t>
                  </a:r>
                </a:p>
              </p:txBody>
            </p:sp>
            <p:sp>
              <p:nvSpPr>
                <p:cNvPr id="267" name="TextBox 23">
                  <a:extLst>
                    <a:ext uri="{FF2B5EF4-FFF2-40B4-BE49-F238E27FC236}">
                      <a16:creationId xmlns:a16="http://schemas.microsoft.com/office/drawing/2014/main" id="{2154D1C0-F841-4687-8829-DA8C76902CC8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12</a:t>
                  </a:r>
                </a:p>
              </p:txBody>
            </p:sp>
          </p:grpSp>
        </p:grpSp>
        <p:grpSp>
          <p:nvGrpSpPr>
            <p:cNvPr id="268" name="Группа 267">
              <a:extLst>
                <a:ext uri="{FF2B5EF4-FFF2-40B4-BE49-F238E27FC236}">
                  <a16:creationId xmlns:a16="http://schemas.microsoft.com/office/drawing/2014/main" id="{1613B6C0-CE2A-41F0-B7D3-28E596AF04D5}"/>
                </a:ext>
              </a:extLst>
            </p:cNvPr>
            <p:cNvGrpSpPr/>
            <p:nvPr/>
          </p:nvGrpSpPr>
          <p:grpSpPr>
            <a:xfrm>
              <a:off x="4948596" y="5491966"/>
              <a:ext cx="1012998" cy="649331"/>
              <a:chOff x="1406127" y="935756"/>
              <a:chExt cx="1012998" cy="649331"/>
            </a:xfrm>
          </p:grpSpPr>
          <p:sp>
            <p:nvSpPr>
              <p:cNvPr id="269" name="Прямоугольник 268">
                <a:extLst>
                  <a:ext uri="{FF2B5EF4-FFF2-40B4-BE49-F238E27FC236}">
                    <a16:creationId xmlns:a16="http://schemas.microsoft.com/office/drawing/2014/main" id="{55D9C696-7A11-41B6-A472-7FDA10783903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445/401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70" name="Группа 269">
                <a:extLst>
                  <a:ext uri="{FF2B5EF4-FFF2-40B4-BE49-F238E27FC236}">
                    <a16:creationId xmlns:a16="http://schemas.microsoft.com/office/drawing/2014/main" id="{591BEBB1-8DAE-4887-92F0-9AC0AC509A75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71" name="TextBox 10">
                  <a:extLst>
                    <a:ext uri="{FF2B5EF4-FFF2-40B4-BE49-F238E27FC236}">
                      <a16:creationId xmlns:a16="http://schemas.microsoft.com/office/drawing/2014/main" id="{73EB084B-251A-4328-A53A-53710395D8CD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Сузунский р-н</a:t>
                  </a:r>
                </a:p>
              </p:txBody>
            </p:sp>
            <p:sp>
              <p:nvSpPr>
                <p:cNvPr id="272" name="Прямоугольник 271">
                  <a:extLst>
                    <a:ext uri="{FF2B5EF4-FFF2-40B4-BE49-F238E27FC236}">
                      <a16:creationId xmlns:a16="http://schemas.microsoft.com/office/drawing/2014/main" id="{0A285C7C-BAD2-41F5-A624-F4D18DFF46D6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9137/32670</a:t>
                  </a:r>
                </a:p>
              </p:txBody>
            </p:sp>
            <p:sp>
              <p:nvSpPr>
                <p:cNvPr id="273" name="Скругленный прямоугольник 640">
                  <a:extLst>
                    <a:ext uri="{FF2B5EF4-FFF2-40B4-BE49-F238E27FC236}">
                      <a16:creationId xmlns:a16="http://schemas.microsoft.com/office/drawing/2014/main" id="{7EF49171-5652-40BA-BE3C-F7E6DAEAC5FA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74" name="TextBox 23">
                  <a:extLst>
                    <a:ext uri="{FF2B5EF4-FFF2-40B4-BE49-F238E27FC236}">
                      <a16:creationId xmlns:a16="http://schemas.microsoft.com/office/drawing/2014/main" id="{A5F2D623-A875-4708-B193-1F8E26A7D27E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75" name="TextBox 23">
                  <a:extLst>
                    <a:ext uri="{FF2B5EF4-FFF2-40B4-BE49-F238E27FC236}">
                      <a16:creationId xmlns:a16="http://schemas.microsoft.com/office/drawing/2014/main" id="{FD654374-3D4F-4CDD-B326-503A58760687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76" name="Группа 275">
              <a:extLst>
                <a:ext uri="{FF2B5EF4-FFF2-40B4-BE49-F238E27FC236}">
                  <a16:creationId xmlns:a16="http://schemas.microsoft.com/office/drawing/2014/main" id="{F02E4534-4EAC-479F-94C0-CDFEF21EC555}"/>
                </a:ext>
              </a:extLst>
            </p:cNvPr>
            <p:cNvGrpSpPr/>
            <p:nvPr/>
          </p:nvGrpSpPr>
          <p:grpSpPr>
            <a:xfrm>
              <a:off x="5654387" y="4331146"/>
              <a:ext cx="1012998" cy="649331"/>
              <a:chOff x="1406127" y="935756"/>
              <a:chExt cx="1012998" cy="649331"/>
            </a:xfrm>
          </p:grpSpPr>
          <p:sp>
            <p:nvSpPr>
              <p:cNvPr id="277" name="Прямоугольник 276">
                <a:extLst>
                  <a:ext uri="{FF2B5EF4-FFF2-40B4-BE49-F238E27FC236}">
                    <a16:creationId xmlns:a16="http://schemas.microsoft.com/office/drawing/2014/main" id="{FDF16798-1C12-4EDB-B509-05B74D28A330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685/630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78" name="Группа 277">
                <a:extLst>
                  <a:ext uri="{FF2B5EF4-FFF2-40B4-BE49-F238E27FC236}">
                    <a16:creationId xmlns:a16="http://schemas.microsoft.com/office/drawing/2014/main" id="{541095DC-3444-40F4-8C66-4499D580A11B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79" name="TextBox 10">
                  <a:extLst>
                    <a:ext uri="{FF2B5EF4-FFF2-40B4-BE49-F238E27FC236}">
                      <a16:creationId xmlns:a16="http://schemas.microsoft.com/office/drawing/2014/main" id="{057523AB-0C31-4E98-9DE5-6A42A620BC37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Искитимский р-н</a:t>
                  </a:r>
                </a:p>
              </p:txBody>
            </p:sp>
            <p:sp>
              <p:nvSpPr>
                <p:cNvPr id="280" name="Прямоугольник 279">
                  <a:extLst>
                    <a:ext uri="{FF2B5EF4-FFF2-40B4-BE49-F238E27FC236}">
                      <a16:creationId xmlns:a16="http://schemas.microsoft.com/office/drawing/2014/main" id="{13DE7C1E-2E4D-453D-9DFB-83DCF3DEBB62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10195/70822</a:t>
                  </a:r>
                </a:p>
              </p:txBody>
            </p:sp>
            <p:sp>
              <p:nvSpPr>
                <p:cNvPr id="281" name="Скругленный прямоугольник 640">
                  <a:extLst>
                    <a:ext uri="{FF2B5EF4-FFF2-40B4-BE49-F238E27FC236}">
                      <a16:creationId xmlns:a16="http://schemas.microsoft.com/office/drawing/2014/main" id="{F84FEBB4-0049-47D3-99A8-90784B4856DF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82" name="TextBox 23">
                  <a:extLst>
                    <a:ext uri="{FF2B5EF4-FFF2-40B4-BE49-F238E27FC236}">
                      <a16:creationId xmlns:a16="http://schemas.microsoft.com/office/drawing/2014/main" id="{E33727B7-0C0E-445D-98CA-BD84E535CA31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83" name="TextBox 23">
                  <a:extLst>
                    <a:ext uri="{FF2B5EF4-FFF2-40B4-BE49-F238E27FC236}">
                      <a16:creationId xmlns:a16="http://schemas.microsoft.com/office/drawing/2014/main" id="{8DBCD656-1E72-432F-8E25-B4A1B99CC666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84" name="Группа 283">
              <a:extLst>
                <a:ext uri="{FF2B5EF4-FFF2-40B4-BE49-F238E27FC236}">
                  <a16:creationId xmlns:a16="http://schemas.microsoft.com/office/drawing/2014/main" id="{FB29BB12-7B4B-479D-A1B1-DEA12841E200}"/>
                </a:ext>
              </a:extLst>
            </p:cNvPr>
            <p:cNvGrpSpPr/>
            <p:nvPr/>
          </p:nvGrpSpPr>
          <p:grpSpPr>
            <a:xfrm>
              <a:off x="5439381" y="3705725"/>
              <a:ext cx="1012998" cy="649331"/>
              <a:chOff x="1406127" y="935756"/>
              <a:chExt cx="1012998" cy="649331"/>
            </a:xfrm>
          </p:grpSpPr>
          <p:sp>
            <p:nvSpPr>
              <p:cNvPr id="285" name="Прямоугольник 284">
                <a:extLst>
                  <a:ext uri="{FF2B5EF4-FFF2-40B4-BE49-F238E27FC236}">
                    <a16:creationId xmlns:a16="http://schemas.microsoft.com/office/drawing/2014/main" id="{562E3543-AFD8-4D31-B434-EE662D85B615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122/2435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86" name="Группа 285">
                <a:extLst>
                  <a:ext uri="{FF2B5EF4-FFF2-40B4-BE49-F238E27FC236}">
                    <a16:creationId xmlns:a16="http://schemas.microsoft.com/office/drawing/2014/main" id="{B5E5ED86-DF99-4938-98DF-05C81F8F6C8B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87" name="TextBox 10">
                  <a:extLst>
                    <a:ext uri="{FF2B5EF4-FFF2-40B4-BE49-F238E27FC236}">
                      <a16:creationId xmlns:a16="http://schemas.microsoft.com/office/drawing/2014/main" id="{681F2514-8042-4535-BE2E-741E1D0EFAF8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Новосибирский р-н</a:t>
                  </a:r>
                </a:p>
              </p:txBody>
            </p:sp>
            <p:sp>
              <p:nvSpPr>
                <p:cNvPr id="288" name="Прямоугольник 287">
                  <a:extLst>
                    <a:ext uri="{FF2B5EF4-FFF2-40B4-BE49-F238E27FC236}">
                      <a16:creationId xmlns:a16="http://schemas.microsoft.com/office/drawing/2014/main" id="{20FBBBF3-0C85-43E8-8EDF-5E4D6AD21371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9700/108505</a:t>
                  </a:r>
                </a:p>
              </p:txBody>
            </p:sp>
            <p:sp>
              <p:nvSpPr>
                <p:cNvPr id="289" name="Скругленный прямоугольник 640">
                  <a:extLst>
                    <a:ext uri="{FF2B5EF4-FFF2-40B4-BE49-F238E27FC236}">
                      <a16:creationId xmlns:a16="http://schemas.microsoft.com/office/drawing/2014/main" id="{4EF876E5-9B0C-4833-9DFE-4432D3ADEF24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90" name="TextBox 23">
                  <a:extLst>
                    <a:ext uri="{FF2B5EF4-FFF2-40B4-BE49-F238E27FC236}">
                      <a16:creationId xmlns:a16="http://schemas.microsoft.com/office/drawing/2014/main" id="{C70FFFC3-721B-4FB7-93F8-6E6261203AC1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91" name="TextBox 23">
                  <a:extLst>
                    <a:ext uri="{FF2B5EF4-FFF2-40B4-BE49-F238E27FC236}">
                      <a16:creationId xmlns:a16="http://schemas.microsoft.com/office/drawing/2014/main" id="{0E7EFE77-F1E9-495B-AFFA-CB25ACEF1672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292" name="Группа 291">
              <a:extLst>
                <a:ext uri="{FF2B5EF4-FFF2-40B4-BE49-F238E27FC236}">
                  <a16:creationId xmlns:a16="http://schemas.microsoft.com/office/drawing/2014/main" id="{62E0DDF8-3FCA-4FBC-9447-AC0A198264F6}"/>
                </a:ext>
              </a:extLst>
            </p:cNvPr>
            <p:cNvGrpSpPr/>
            <p:nvPr/>
          </p:nvGrpSpPr>
          <p:grpSpPr>
            <a:xfrm>
              <a:off x="4520337" y="4797467"/>
              <a:ext cx="1012998" cy="649331"/>
              <a:chOff x="1406127" y="935756"/>
              <a:chExt cx="1012998" cy="649331"/>
            </a:xfrm>
          </p:grpSpPr>
          <p:sp>
            <p:nvSpPr>
              <p:cNvPr id="293" name="Прямоугольник 292">
                <a:extLst>
                  <a:ext uri="{FF2B5EF4-FFF2-40B4-BE49-F238E27FC236}">
                    <a16:creationId xmlns:a16="http://schemas.microsoft.com/office/drawing/2014/main" id="{E0AA2560-76E7-4C1A-90B7-FF933351A0C5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445/381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94" name="Группа 293">
                <a:extLst>
                  <a:ext uri="{FF2B5EF4-FFF2-40B4-BE49-F238E27FC236}">
                    <a16:creationId xmlns:a16="http://schemas.microsoft.com/office/drawing/2014/main" id="{02EB2A66-1992-446D-82C3-560F2368D7F2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295" name="TextBox 10">
                  <a:extLst>
                    <a:ext uri="{FF2B5EF4-FFF2-40B4-BE49-F238E27FC236}">
                      <a16:creationId xmlns:a16="http://schemas.microsoft.com/office/drawing/2014/main" id="{9741E586-89FD-4B4F-9784-D05DB9B65900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Ордынский р-н</a:t>
                  </a:r>
                </a:p>
              </p:txBody>
            </p:sp>
            <p:sp>
              <p:nvSpPr>
                <p:cNvPr id="296" name="Прямоугольник 295">
                  <a:extLst>
                    <a:ext uri="{FF2B5EF4-FFF2-40B4-BE49-F238E27FC236}">
                      <a16:creationId xmlns:a16="http://schemas.microsoft.com/office/drawing/2014/main" id="{78BFF8EF-C1DE-47F4-A509-4425F303884E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9897/40586</a:t>
                  </a:r>
                </a:p>
              </p:txBody>
            </p:sp>
            <p:sp>
              <p:nvSpPr>
                <p:cNvPr id="297" name="Скругленный прямоугольник 640">
                  <a:extLst>
                    <a:ext uri="{FF2B5EF4-FFF2-40B4-BE49-F238E27FC236}">
                      <a16:creationId xmlns:a16="http://schemas.microsoft.com/office/drawing/2014/main" id="{EEA1A98D-5C78-40BB-BD4D-09C392CB1D48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298" name="TextBox 23">
                  <a:extLst>
                    <a:ext uri="{FF2B5EF4-FFF2-40B4-BE49-F238E27FC236}">
                      <a16:creationId xmlns:a16="http://schemas.microsoft.com/office/drawing/2014/main" id="{D28C7FEB-0E25-4A62-AD0E-5B1FE9ED5A21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299" name="TextBox 23">
                  <a:extLst>
                    <a:ext uri="{FF2B5EF4-FFF2-40B4-BE49-F238E27FC236}">
                      <a16:creationId xmlns:a16="http://schemas.microsoft.com/office/drawing/2014/main" id="{B8AD03B1-89AA-4218-96DB-24E9B0CB49E6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00" name="Группа 299">
              <a:extLst>
                <a:ext uri="{FF2B5EF4-FFF2-40B4-BE49-F238E27FC236}">
                  <a16:creationId xmlns:a16="http://schemas.microsoft.com/office/drawing/2014/main" id="{AEC1F760-7921-4E69-97E0-E9236D0AC703}"/>
                </a:ext>
              </a:extLst>
            </p:cNvPr>
            <p:cNvGrpSpPr/>
            <p:nvPr/>
          </p:nvGrpSpPr>
          <p:grpSpPr>
            <a:xfrm>
              <a:off x="3615246" y="5048361"/>
              <a:ext cx="1012998" cy="649331"/>
              <a:chOff x="1406127" y="935756"/>
              <a:chExt cx="1012998" cy="649331"/>
            </a:xfrm>
          </p:grpSpPr>
          <p:sp>
            <p:nvSpPr>
              <p:cNvPr id="301" name="Прямоугольник 300">
                <a:extLst>
                  <a:ext uri="{FF2B5EF4-FFF2-40B4-BE49-F238E27FC236}">
                    <a16:creationId xmlns:a16="http://schemas.microsoft.com/office/drawing/2014/main" id="{3FE9F5BF-1070-4D97-84FF-E743F84E9669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190/245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2" name="Группа 301">
                <a:extLst>
                  <a:ext uri="{FF2B5EF4-FFF2-40B4-BE49-F238E27FC236}">
                    <a16:creationId xmlns:a16="http://schemas.microsoft.com/office/drawing/2014/main" id="{0E2218AB-139E-4713-8D5D-A2A97BCF44C7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03" name="TextBox 10">
                  <a:extLst>
                    <a:ext uri="{FF2B5EF4-FFF2-40B4-BE49-F238E27FC236}">
                      <a16:creationId xmlns:a16="http://schemas.microsoft.com/office/drawing/2014/main" id="{F1A4AD01-D5AC-4C32-9061-C7E7C7087E66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Кочковский р-н</a:t>
                  </a:r>
                </a:p>
              </p:txBody>
            </p:sp>
            <p:sp>
              <p:nvSpPr>
                <p:cNvPr id="304" name="Прямоугольник 303">
                  <a:extLst>
                    <a:ext uri="{FF2B5EF4-FFF2-40B4-BE49-F238E27FC236}">
                      <a16:creationId xmlns:a16="http://schemas.microsoft.com/office/drawing/2014/main" id="{85A38790-4A11-4B45-8F12-28C2A6E803C5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5065/16500</a:t>
                  </a:r>
                </a:p>
              </p:txBody>
            </p:sp>
            <p:sp>
              <p:nvSpPr>
                <p:cNvPr id="305" name="Скругленный прямоугольник 640">
                  <a:extLst>
                    <a:ext uri="{FF2B5EF4-FFF2-40B4-BE49-F238E27FC236}">
                      <a16:creationId xmlns:a16="http://schemas.microsoft.com/office/drawing/2014/main" id="{96028301-EDA0-4EEB-8C48-9DAB169294F6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06" name="TextBox 23">
                  <a:extLst>
                    <a:ext uri="{FF2B5EF4-FFF2-40B4-BE49-F238E27FC236}">
                      <a16:creationId xmlns:a16="http://schemas.microsoft.com/office/drawing/2014/main" id="{1C7F9895-44A6-450B-B9CE-EB8A38D617F2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07" name="TextBox 23">
                  <a:extLst>
                    <a:ext uri="{FF2B5EF4-FFF2-40B4-BE49-F238E27FC236}">
                      <a16:creationId xmlns:a16="http://schemas.microsoft.com/office/drawing/2014/main" id="{698CF5C1-B5E6-4D1B-A1A3-AC74692084FA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08" name="Группа 307">
              <a:extLst>
                <a:ext uri="{FF2B5EF4-FFF2-40B4-BE49-F238E27FC236}">
                  <a16:creationId xmlns:a16="http://schemas.microsoft.com/office/drawing/2014/main" id="{325C5F58-E2BF-408E-AA54-73E3C60BC584}"/>
                </a:ext>
              </a:extLst>
            </p:cNvPr>
            <p:cNvGrpSpPr/>
            <p:nvPr/>
          </p:nvGrpSpPr>
          <p:grpSpPr>
            <a:xfrm>
              <a:off x="3024232" y="5697692"/>
              <a:ext cx="1012998" cy="649331"/>
              <a:chOff x="1406127" y="935756"/>
              <a:chExt cx="1012998" cy="649331"/>
            </a:xfrm>
          </p:grpSpPr>
          <p:sp>
            <p:nvSpPr>
              <p:cNvPr id="309" name="Прямоугольник 308">
                <a:extLst>
                  <a:ext uri="{FF2B5EF4-FFF2-40B4-BE49-F238E27FC236}">
                    <a16:creationId xmlns:a16="http://schemas.microsoft.com/office/drawing/2014/main" id="{87D69F31-AB29-4DBA-B6F6-2AE232C5804A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89/501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0" name="Группа 309">
                <a:extLst>
                  <a:ext uri="{FF2B5EF4-FFF2-40B4-BE49-F238E27FC236}">
                    <a16:creationId xmlns:a16="http://schemas.microsoft.com/office/drawing/2014/main" id="{F9B7CC20-5B4D-4263-A175-981C34C15425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11" name="TextBox 10">
                  <a:extLst>
                    <a:ext uri="{FF2B5EF4-FFF2-40B4-BE49-F238E27FC236}">
                      <a16:creationId xmlns:a16="http://schemas.microsoft.com/office/drawing/2014/main" id="{20793B3B-CDEB-437F-B535-FAC13D37BCDA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Краснозерский р-н</a:t>
                  </a:r>
                </a:p>
              </p:txBody>
            </p:sp>
            <p:sp>
              <p:nvSpPr>
                <p:cNvPr id="312" name="Прямоугольник 311">
                  <a:extLst>
                    <a:ext uri="{FF2B5EF4-FFF2-40B4-BE49-F238E27FC236}">
                      <a16:creationId xmlns:a16="http://schemas.microsoft.com/office/drawing/2014/main" id="{E6C02F17-95DB-4983-9570-BD4827E08AD2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9854/39545</a:t>
                  </a:r>
                </a:p>
              </p:txBody>
            </p:sp>
            <p:sp>
              <p:nvSpPr>
                <p:cNvPr id="313" name="Скругленный прямоугольник 640">
                  <a:extLst>
                    <a:ext uri="{FF2B5EF4-FFF2-40B4-BE49-F238E27FC236}">
                      <a16:creationId xmlns:a16="http://schemas.microsoft.com/office/drawing/2014/main" id="{A22F86D6-B595-4580-BE4E-039269C6BFE8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14" name="TextBox 23">
                  <a:extLst>
                    <a:ext uri="{FF2B5EF4-FFF2-40B4-BE49-F238E27FC236}">
                      <a16:creationId xmlns:a16="http://schemas.microsoft.com/office/drawing/2014/main" id="{5DF920B3-6831-4D5E-B270-E63AF48E2A71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15" name="TextBox 23">
                  <a:extLst>
                    <a:ext uri="{FF2B5EF4-FFF2-40B4-BE49-F238E27FC236}">
                      <a16:creationId xmlns:a16="http://schemas.microsoft.com/office/drawing/2014/main" id="{D1188DBF-6C84-4FE3-8BBD-DA9B8EDD50F6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16" name="Группа 315">
              <a:extLst>
                <a:ext uri="{FF2B5EF4-FFF2-40B4-BE49-F238E27FC236}">
                  <a16:creationId xmlns:a16="http://schemas.microsoft.com/office/drawing/2014/main" id="{B14B4F0C-999B-4DD9-98F5-018C72843CA2}"/>
                </a:ext>
              </a:extLst>
            </p:cNvPr>
            <p:cNvGrpSpPr/>
            <p:nvPr/>
          </p:nvGrpSpPr>
          <p:grpSpPr>
            <a:xfrm>
              <a:off x="1962869" y="5926925"/>
              <a:ext cx="1012998" cy="649331"/>
              <a:chOff x="1406127" y="935756"/>
              <a:chExt cx="1012998" cy="649331"/>
            </a:xfrm>
          </p:grpSpPr>
          <p:sp>
            <p:nvSpPr>
              <p:cNvPr id="317" name="Прямоугольник 316">
                <a:extLst>
                  <a:ext uri="{FF2B5EF4-FFF2-40B4-BE49-F238E27FC236}">
                    <a16:creationId xmlns:a16="http://schemas.microsoft.com/office/drawing/2014/main" id="{6D3EAC1C-D0D1-4573-8686-E9BC0433E19D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631/417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8" name="Группа 317">
                <a:extLst>
                  <a:ext uri="{FF2B5EF4-FFF2-40B4-BE49-F238E27FC236}">
                    <a16:creationId xmlns:a16="http://schemas.microsoft.com/office/drawing/2014/main" id="{5C299A23-9F23-48B6-80A7-4C1F9C5C2C3E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19" name="TextBox 10">
                  <a:extLst>
                    <a:ext uri="{FF2B5EF4-FFF2-40B4-BE49-F238E27FC236}">
                      <a16:creationId xmlns:a16="http://schemas.microsoft.com/office/drawing/2014/main" id="{8794757D-8C07-4506-AA48-EC2F6A36BF61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Карасукский р-н</a:t>
                  </a:r>
                </a:p>
              </p:txBody>
            </p:sp>
            <p:sp>
              <p:nvSpPr>
                <p:cNvPr id="320" name="Прямоугольник 319">
                  <a:extLst>
                    <a:ext uri="{FF2B5EF4-FFF2-40B4-BE49-F238E27FC236}">
                      <a16:creationId xmlns:a16="http://schemas.microsoft.com/office/drawing/2014/main" id="{738216F1-3F06-41F7-8510-E0AB179DCC0F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6153/45532</a:t>
                  </a:r>
                </a:p>
              </p:txBody>
            </p:sp>
            <p:sp>
              <p:nvSpPr>
                <p:cNvPr id="321" name="Скругленный прямоугольник 640">
                  <a:extLst>
                    <a:ext uri="{FF2B5EF4-FFF2-40B4-BE49-F238E27FC236}">
                      <a16:creationId xmlns:a16="http://schemas.microsoft.com/office/drawing/2014/main" id="{ABC7A304-59D3-4610-87AB-601A039AA342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22" name="TextBox 23">
                  <a:extLst>
                    <a:ext uri="{FF2B5EF4-FFF2-40B4-BE49-F238E27FC236}">
                      <a16:creationId xmlns:a16="http://schemas.microsoft.com/office/drawing/2014/main" id="{675B7358-1F1F-4A25-89C4-3CFFE07CDEF8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23" name="TextBox 23">
                  <a:extLst>
                    <a:ext uri="{FF2B5EF4-FFF2-40B4-BE49-F238E27FC236}">
                      <a16:creationId xmlns:a16="http://schemas.microsoft.com/office/drawing/2014/main" id="{963E8570-28BB-41D3-AB52-855C278FBA17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  <a:endParaRPr kumimoji="0" lang="ru-RU" sz="82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24" name="Группа 323">
              <a:extLst>
                <a:ext uri="{FF2B5EF4-FFF2-40B4-BE49-F238E27FC236}">
                  <a16:creationId xmlns:a16="http://schemas.microsoft.com/office/drawing/2014/main" id="{69BD325B-7FC1-4A1E-9CE2-AB91E82E425D}"/>
                </a:ext>
              </a:extLst>
            </p:cNvPr>
            <p:cNvGrpSpPr/>
            <p:nvPr/>
          </p:nvGrpSpPr>
          <p:grpSpPr>
            <a:xfrm>
              <a:off x="1800276" y="5268778"/>
              <a:ext cx="1012998" cy="649331"/>
              <a:chOff x="1406127" y="935756"/>
              <a:chExt cx="1012998" cy="649331"/>
            </a:xfrm>
          </p:grpSpPr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BB714AE5-49E0-4D88-AC53-6D3A0FDDD9A6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450/306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26" name="Группа 325">
                <a:extLst>
                  <a:ext uri="{FF2B5EF4-FFF2-40B4-BE49-F238E27FC236}">
                    <a16:creationId xmlns:a16="http://schemas.microsoft.com/office/drawing/2014/main" id="{44572AF5-A5ED-4916-86AE-A18A6DBB5664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27" name="TextBox 10">
                  <a:extLst>
                    <a:ext uri="{FF2B5EF4-FFF2-40B4-BE49-F238E27FC236}">
                      <a16:creationId xmlns:a16="http://schemas.microsoft.com/office/drawing/2014/main" id="{B823A9D0-BC48-4819-A836-9B40D12D6207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Баганский р-н</a:t>
                  </a:r>
                </a:p>
              </p:txBody>
            </p:sp>
            <p:sp>
              <p:nvSpPr>
                <p:cNvPr id="328" name="Прямоугольник 327">
                  <a:extLst>
                    <a:ext uri="{FF2B5EF4-FFF2-40B4-BE49-F238E27FC236}">
                      <a16:creationId xmlns:a16="http://schemas.microsoft.com/office/drawing/2014/main" id="{3831C054-56D9-4408-9660-1DDA58D566A7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6171/18047</a:t>
                  </a:r>
                </a:p>
              </p:txBody>
            </p:sp>
            <p:sp>
              <p:nvSpPr>
                <p:cNvPr id="329" name="Скругленный прямоугольник 640">
                  <a:extLst>
                    <a:ext uri="{FF2B5EF4-FFF2-40B4-BE49-F238E27FC236}">
                      <a16:creationId xmlns:a16="http://schemas.microsoft.com/office/drawing/2014/main" id="{5AADBBAB-6341-4814-9FAC-F672252609E0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30" name="TextBox 23">
                  <a:extLst>
                    <a:ext uri="{FF2B5EF4-FFF2-40B4-BE49-F238E27FC236}">
                      <a16:creationId xmlns:a16="http://schemas.microsoft.com/office/drawing/2014/main" id="{A03A8F5E-1D72-494F-9DC9-050530702EC8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31" name="TextBox 23">
                  <a:extLst>
                    <a:ext uri="{FF2B5EF4-FFF2-40B4-BE49-F238E27FC236}">
                      <a16:creationId xmlns:a16="http://schemas.microsoft.com/office/drawing/2014/main" id="{8ACCECCE-05E9-49E8-8B44-CB1F5473FAAC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32" name="Группа 331">
              <a:extLst>
                <a:ext uri="{FF2B5EF4-FFF2-40B4-BE49-F238E27FC236}">
                  <a16:creationId xmlns:a16="http://schemas.microsoft.com/office/drawing/2014/main" id="{F95B7895-DE88-4E1A-95DD-BEFA8A708342}"/>
                </a:ext>
              </a:extLst>
            </p:cNvPr>
            <p:cNvGrpSpPr/>
            <p:nvPr/>
          </p:nvGrpSpPr>
          <p:grpSpPr>
            <a:xfrm>
              <a:off x="1671261" y="4655811"/>
              <a:ext cx="1012998" cy="649331"/>
              <a:chOff x="1406127" y="935756"/>
              <a:chExt cx="1012998" cy="649331"/>
            </a:xfrm>
          </p:grpSpPr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0C5DE3A3-8AB4-4BF2-B54C-85B07FA9B068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356/391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4" name="Группа 333">
                <a:extLst>
                  <a:ext uri="{FF2B5EF4-FFF2-40B4-BE49-F238E27FC236}">
                    <a16:creationId xmlns:a16="http://schemas.microsoft.com/office/drawing/2014/main" id="{CFB16AE9-DAFE-4CEB-8CAD-C5258D63E81E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35" name="TextBox 10">
                  <a:extLst>
                    <a:ext uri="{FF2B5EF4-FFF2-40B4-BE49-F238E27FC236}">
                      <a16:creationId xmlns:a16="http://schemas.microsoft.com/office/drawing/2014/main" id="{38CA9ACD-251C-4962-84A3-98046136229E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Купинский р-н</a:t>
                  </a:r>
                </a:p>
              </p:txBody>
            </p:sp>
            <p:sp>
              <p:nvSpPr>
                <p:cNvPr id="336" name="Прямоугольник 335">
                  <a:extLst>
                    <a:ext uri="{FF2B5EF4-FFF2-40B4-BE49-F238E27FC236}">
                      <a16:creationId xmlns:a16="http://schemas.microsoft.com/office/drawing/2014/main" id="{D46F103F-36F0-4CF7-861A-F3A29F7269EE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3341/34624</a:t>
                  </a:r>
                </a:p>
              </p:txBody>
            </p:sp>
            <p:sp>
              <p:nvSpPr>
                <p:cNvPr id="337" name="Скругленный прямоугольник 640">
                  <a:extLst>
                    <a:ext uri="{FF2B5EF4-FFF2-40B4-BE49-F238E27FC236}">
                      <a16:creationId xmlns:a16="http://schemas.microsoft.com/office/drawing/2014/main" id="{2A7C6426-4A90-49CE-A40D-730EC046C719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338" name="TextBox 23">
                  <a:extLst>
                    <a:ext uri="{FF2B5EF4-FFF2-40B4-BE49-F238E27FC236}">
                      <a16:creationId xmlns:a16="http://schemas.microsoft.com/office/drawing/2014/main" id="{35728121-2B4F-4D42-89F4-799C0F4B706A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39" name="TextBox 23">
                  <a:extLst>
                    <a:ext uri="{FF2B5EF4-FFF2-40B4-BE49-F238E27FC236}">
                      <a16:creationId xmlns:a16="http://schemas.microsoft.com/office/drawing/2014/main" id="{72FED6AC-CFBF-4A62-A4DE-856F2A592D00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40" name="Группа 339">
              <a:extLst>
                <a:ext uri="{FF2B5EF4-FFF2-40B4-BE49-F238E27FC236}">
                  <a16:creationId xmlns:a16="http://schemas.microsoft.com/office/drawing/2014/main" id="{B39DF20F-0E20-49CA-BD69-20249809B79A}"/>
                </a:ext>
              </a:extLst>
            </p:cNvPr>
            <p:cNvGrpSpPr/>
            <p:nvPr/>
          </p:nvGrpSpPr>
          <p:grpSpPr>
            <a:xfrm>
              <a:off x="951627" y="4279927"/>
              <a:ext cx="1012998" cy="649331"/>
              <a:chOff x="1406127" y="935756"/>
              <a:chExt cx="1012998" cy="649331"/>
            </a:xfrm>
          </p:grpSpPr>
          <p:sp>
            <p:nvSpPr>
              <p:cNvPr id="341" name="Прямоугольник 340">
                <a:extLst>
                  <a:ext uri="{FF2B5EF4-FFF2-40B4-BE49-F238E27FC236}">
                    <a16:creationId xmlns:a16="http://schemas.microsoft.com/office/drawing/2014/main" id="{705C818C-71DD-4110-8A5F-B0BDDA9094D6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164/285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42" name="Группа 341">
                <a:extLst>
                  <a:ext uri="{FF2B5EF4-FFF2-40B4-BE49-F238E27FC236}">
                    <a16:creationId xmlns:a16="http://schemas.microsoft.com/office/drawing/2014/main" id="{0A5C33A5-663F-4FE4-B4DA-ADD20BD267A9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43" name="TextBox 10">
                  <a:extLst>
                    <a:ext uri="{FF2B5EF4-FFF2-40B4-BE49-F238E27FC236}">
                      <a16:creationId xmlns:a16="http://schemas.microsoft.com/office/drawing/2014/main" id="{F1668A18-22A2-42D5-9D1C-27E6FB83E43A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Чистоозерный р-н</a:t>
                  </a:r>
                </a:p>
              </p:txBody>
            </p:sp>
            <p:sp>
              <p:nvSpPr>
                <p:cNvPr id="344" name="Прямоугольник 343">
                  <a:extLst>
                    <a:ext uri="{FF2B5EF4-FFF2-40B4-BE49-F238E27FC236}">
                      <a16:creationId xmlns:a16="http://schemas.microsoft.com/office/drawing/2014/main" id="{7ACE9942-398A-429B-BDFB-5511DECADDCA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6952/19060</a:t>
                  </a:r>
                </a:p>
              </p:txBody>
            </p:sp>
            <p:sp>
              <p:nvSpPr>
                <p:cNvPr id="345" name="Скругленный прямоугольник 640">
                  <a:extLst>
                    <a:ext uri="{FF2B5EF4-FFF2-40B4-BE49-F238E27FC236}">
                      <a16:creationId xmlns:a16="http://schemas.microsoft.com/office/drawing/2014/main" id="{ADBC952B-92D7-4AD3-B1DD-D416D12D745F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46" name="TextBox 23">
                  <a:extLst>
                    <a:ext uri="{FF2B5EF4-FFF2-40B4-BE49-F238E27FC236}">
                      <a16:creationId xmlns:a16="http://schemas.microsoft.com/office/drawing/2014/main" id="{8FAE91B7-22A1-4B5E-853C-C94A29A9019A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47" name="TextBox 23">
                  <a:extLst>
                    <a:ext uri="{FF2B5EF4-FFF2-40B4-BE49-F238E27FC236}">
                      <a16:creationId xmlns:a16="http://schemas.microsoft.com/office/drawing/2014/main" id="{889C0141-F3F9-47EC-89E1-40FEF7765D26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48" name="Группа 347">
              <a:extLst>
                <a:ext uri="{FF2B5EF4-FFF2-40B4-BE49-F238E27FC236}">
                  <a16:creationId xmlns:a16="http://schemas.microsoft.com/office/drawing/2014/main" id="{8CAD30E9-0FEA-4E3B-A162-53A66F5A0EE5}"/>
                </a:ext>
              </a:extLst>
            </p:cNvPr>
            <p:cNvGrpSpPr/>
            <p:nvPr/>
          </p:nvGrpSpPr>
          <p:grpSpPr>
            <a:xfrm>
              <a:off x="461019" y="3529661"/>
              <a:ext cx="1012998" cy="649331"/>
              <a:chOff x="1406127" y="935756"/>
              <a:chExt cx="1012998" cy="649331"/>
            </a:xfrm>
          </p:grpSpPr>
          <p:sp>
            <p:nvSpPr>
              <p:cNvPr id="349" name="Прямоугольник 348">
                <a:extLst>
                  <a:ext uri="{FF2B5EF4-FFF2-40B4-BE49-F238E27FC236}">
                    <a16:creationId xmlns:a16="http://schemas.microsoft.com/office/drawing/2014/main" id="{3EDCF6A5-B83E-4066-90F0-A3CF68E83C84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830/459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50" name="Группа 349">
                <a:extLst>
                  <a:ext uri="{FF2B5EF4-FFF2-40B4-BE49-F238E27FC236}">
                    <a16:creationId xmlns:a16="http://schemas.microsoft.com/office/drawing/2014/main" id="{4BF44A70-F249-4591-AEDD-9B8A1BA234AA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51" name="TextBox 10">
                  <a:extLst>
                    <a:ext uri="{FF2B5EF4-FFF2-40B4-BE49-F238E27FC236}">
                      <a16:creationId xmlns:a16="http://schemas.microsoft.com/office/drawing/2014/main" id="{B04F7EE0-BAE2-4786-90AB-E97A41C7E679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Татарский р-н</a:t>
                  </a:r>
                </a:p>
              </p:txBody>
            </p:sp>
            <p:sp>
              <p:nvSpPr>
                <p:cNvPr id="352" name="Прямоугольник 351">
                  <a:extLst>
                    <a:ext uri="{FF2B5EF4-FFF2-40B4-BE49-F238E27FC236}">
                      <a16:creationId xmlns:a16="http://schemas.microsoft.com/office/drawing/2014/main" id="{F032622D-83B8-4913-B1FF-DCF323F68AB4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8841/39990</a:t>
                  </a:r>
                </a:p>
              </p:txBody>
            </p:sp>
            <p:sp>
              <p:nvSpPr>
                <p:cNvPr id="353" name="Скругленный прямоугольник 640">
                  <a:extLst>
                    <a:ext uri="{FF2B5EF4-FFF2-40B4-BE49-F238E27FC236}">
                      <a16:creationId xmlns:a16="http://schemas.microsoft.com/office/drawing/2014/main" id="{4B87E8C4-FB03-46C3-A741-93F8D48EC9A7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54" name="TextBox 23">
                  <a:extLst>
                    <a:ext uri="{FF2B5EF4-FFF2-40B4-BE49-F238E27FC236}">
                      <a16:creationId xmlns:a16="http://schemas.microsoft.com/office/drawing/2014/main" id="{58A31EC9-8B25-4693-8750-A46DF8213400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55" name="TextBox 23">
                  <a:extLst>
                    <a:ext uri="{FF2B5EF4-FFF2-40B4-BE49-F238E27FC236}">
                      <a16:creationId xmlns:a16="http://schemas.microsoft.com/office/drawing/2014/main" id="{F7A24F8C-1FAD-47BE-ACE1-98EF7046D8D3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56" name="Группа 355">
              <a:extLst>
                <a:ext uri="{FF2B5EF4-FFF2-40B4-BE49-F238E27FC236}">
                  <a16:creationId xmlns:a16="http://schemas.microsoft.com/office/drawing/2014/main" id="{06A1439D-8AA3-49AE-91C5-BA61E2C5A1CA}"/>
                </a:ext>
              </a:extLst>
            </p:cNvPr>
            <p:cNvGrpSpPr/>
            <p:nvPr/>
          </p:nvGrpSpPr>
          <p:grpSpPr>
            <a:xfrm>
              <a:off x="457502" y="2610681"/>
              <a:ext cx="1012998" cy="649331"/>
              <a:chOff x="1406127" y="935756"/>
              <a:chExt cx="1012998" cy="649331"/>
            </a:xfrm>
          </p:grpSpPr>
          <p:sp>
            <p:nvSpPr>
              <p:cNvPr id="357" name="Прямоугольник 356">
                <a:extLst>
                  <a:ext uri="{FF2B5EF4-FFF2-40B4-BE49-F238E27FC236}">
                    <a16:creationId xmlns:a16="http://schemas.microsoft.com/office/drawing/2014/main" id="{3175F63D-B1D4-4B60-8F66-495968089E1B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248/292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58" name="Группа 357">
                <a:extLst>
                  <a:ext uri="{FF2B5EF4-FFF2-40B4-BE49-F238E27FC236}">
                    <a16:creationId xmlns:a16="http://schemas.microsoft.com/office/drawing/2014/main" id="{5338B7C4-AF58-44C7-99D6-A1033F409416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59" name="TextBox 10">
                  <a:extLst>
                    <a:ext uri="{FF2B5EF4-FFF2-40B4-BE49-F238E27FC236}">
                      <a16:creationId xmlns:a16="http://schemas.microsoft.com/office/drawing/2014/main" id="{41C5A024-CCA9-4DF4-B866-5C68D03C30CF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Усть-Таркский р-н</a:t>
                  </a:r>
                </a:p>
              </p:txBody>
            </p:sp>
            <p:sp>
              <p:nvSpPr>
                <p:cNvPr id="360" name="Прямоугольник 359">
                  <a:extLst>
                    <a:ext uri="{FF2B5EF4-FFF2-40B4-BE49-F238E27FC236}">
                      <a16:creationId xmlns:a16="http://schemas.microsoft.com/office/drawing/2014/main" id="{9396A6A1-9F85-494D-B7C3-1EA91AFC9B8D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7092/13200</a:t>
                  </a:r>
                </a:p>
              </p:txBody>
            </p:sp>
            <p:sp>
              <p:nvSpPr>
                <p:cNvPr id="361" name="Скругленный прямоугольник 640">
                  <a:extLst>
                    <a:ext uri="{FF2B5EF4-FFF2-40B4-BE49-F238E27FC236}">
                      <a16:creationId xmlns:a16="http://schemas.microsoft.com/office/drawing/2014/main" id="{3FB8A74F-0E79-4358-AF17-B68341D068F7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62" name="TextBox 23">
                  <a:extLst>
                    <a:ext uri="{FF2B5EF4-FFF2-40B4-BE49-F238E27FC236}">
                      <a16:creationId xmlns:a16="http://schemas.microsoft.com/office/drawing/2014/main" id="{7ADE272E-1C1D-4A4C-B48F-DAF7EA8770C7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63" name="TextBox 23">
                  <a:extLst>
                    <a:ext uri="{FF2B5EF4-FFF2-40B4-BE49-F238E27FC236}">
                      <a16:creationId xmlns:a16="http://schemas.microsoft.com/office/drawing/2014/main" id="{B6E29B67-FDFF-4259-8A3E-36D25EB5971D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sp>
          <p:nvSpPr>
            <p:cNvPr id="364" name="Полилиния 4">
              <a:extLst>
                <a:ext uri="{FF2B5EF4-FFF2-40B4-BE49-F238E27FC236}">
                  <a16:creationId xmlns:a16="http://schemas.microsoft.com/office/drawing/2014/main" id="{96A20265-4028-4E53-88FC-C65A6B064B00}"/>
                </a:ext>
              </a:extLst>
            </p:cNvPr>
            <p:cNvSpPr/>
            <p:nvPr/>
          </p:nvSpPr>
          <p:spPr>
            <a:xfrm>
              <a:off x="1533676" y="2147217"/>
              <a:ext cx="936625" cy="1090781"/>
            </a:xfrm>
            <a:custGeom>
              <a:avLst/>
              <a:gdLst>
                <a:gd name="connsiteX0" fmla="*/ 98425 w 936625"/>
                <a:gd name="connsiteY0" fmla="*/ 695325 h 796925"/>
                <a:gd name="connsiteX1" fmla="*/ 22225 w 936625"/>
                <a:gd name="connsiteY1" fmla="*/ 625475 h 796925"/>
                <a:gd name="connsiteX2" fmla="*/ 0 w 936625"/>
                <a:gd name="connsiteY2" fmla="*/ 571500 h 796925"/>
                <a:gd name="connsiteX3" fmla="*/ 6350 w 936625"/>
                <a:gd name="connsiteY3" fmla="*/ 555625 h 796925"/>
                <a:gd name="connsiteX4" fmla="*/ 76200 w 936625"/>
                <a:gd name="connsiteY4" fmla="*/ 565150 h 796925"/>
                <a:gd name="connsiteX5" fmla="*/ 149225 w 936625"/>
                <a:gd name="connsiteY5" fmla="*/ 568325 h 796925"/>
                <a:gd name="connsiteX6" fmla="*/ 187325 w 936625"/>
                <a:gd name="connsiteY6" fmla="*/ 561975 h 796925"/>
                <a:gd name="connsiteX7" fmla="*/ 193675 w 936625"/>
                <a:gd name="connsiteY7" fmla="*/ 514350 h 796925"/>
                <a:gd name="connsiteX8" fmla="*/ 133350 w 936625"/>
                <a:gd name="connsiteY8" fmla="*/ 457200 h 796925"/>
                <a:gd name="connsiteX9" fmla="*/ 215900 w 936625"/>
                <a:gd name="connsiteY9" fmla="*/ 346075 h 796925"/>
                <a:gd name="connsiteX10" fmla="*/ 301625 w 936625"/>
                <a:gd name="connsiteY10" fmla="*/ 285750 h 796925"/>
                <a:gd name="connsiteX11" fmla="*/ 320675 w 936625"/>
                <a:gd name="connsiteY11" fmla="*/ 234950 h 796925"/>
                <a:gd name="connsiteX12" fmla="*/ 381000 w 936625"/>
                <a:gd name="connsiteY12" fmla="*/ 238125 h 796925"/>
                <a:gd name="connsiteX13" fmla="*/ 412750 w 936625"/>
                <a:gd name="connsiteY13" fmla="*/ 212725 h 796925"/>
                <a:gd name="connsiteX14" fmla="*/ 425450 w 936625"/>
                <a:gd name="connsiteY14" fmla="*/ 177800 h 796925"/>
                <a:gd name="connsiteX15" fmla="*/ 450850 w 936625"/>
                <a:gd name="connsiteY15" fmla="*/ 149225 h 796925"/>
                <a:gd name="connsiteX16" fmla="*/ 571500 w 936625"/>
                <a:gd name="connsiteY16" fmla="*/ 158750 h 796925"/>
                <a:gd name="connsiteX17" fmla="*/ 609600 w 936625"/>
                <a:gd name="connsiteY17" fmla="*/ 104775 h 796925"/>
                <a:gd name="connsiteX18" fmla="*/ 698500 w 936625"/>
                <a:gd name="connsiteY18" fmla="*/ 117475 h 796925"/>
                <a:gd name="connsiteX19" fmla="*/ 720725 w 936625"/>
                <a:gd name="connsiteY19" fmla="*/ 142875 h 796925"/>
                <a:gd name="connsiteX20" fmla="*/ 781050 w 936625"/>
                <a:gd name="connsiteY20" fmla="*/ 101600 h 796925"/>
                <a:gd name="connsiteX21" fmla="*/ 809625 w 936625"/>
                <a:gd name="connsiteY21" fmla="*/ 111125 h 796925"/>
                <a:gd name="connsiteX22" fmla="*/ 796925 w 936625"/>
                <a:gd name="connsiteY22" fmla="*/ 73025 h 796925"/>
                <a:gd name="connsiteX23" fmla="*/ 727075 w 936625"/>
                <a:gd name="connsiteY23" fmla="*/ 0 h 796925"/>
                <a:gd name="connsiteX24" fmla="*/ 917575 w 936625"/>
                <a:gd name="connsiteY24" fmla="*/ 3175 h 796925"/>
                <a:gd name="connsiteX25" fmla="*/ 936625 w 936625"/>
                <a:gd name="connsiteY25" fmla="*/ 136525 h 796925"/>
                <a:gd name="connsiteX26" fmla="*/ 936625 w 936625"/>
                <a:gd name="connsiteY26" fmla="*/ 282575 h 796925"/>
                <a:gd name="connsiteX27" fmla="*/ 850900 w 936625"/>
                <a:gd name="connsiteY27" fmla="*/ 298450 h 796925"/>
                <a:gd name="connsiteX28" fmla="*/ 796925 w 936625"/>
                <a:gd name="connsiteY28" fmla="*/ 330200 h 796925"/>
                <a:gd name="connsiteX29" fmla="*/ 790575 w 936625"/>
                <a:gd name="connsiteY29" fmla="*/ 393700 h 796925"/>
                <a:gd name="connsiteX30" fmla="*/ 787400 w 936625"/>
                <a:gd name="connsiteY30" fmla="*/ 552450 h 796925"/>
                <a:gd name="connsiteX31" fmla="*/ 758825 w 936625"/>
                <a:gd name="connsiteY31" fmla="*/ 679450 h 796925"/>
                <a:gd name="connsiteX32" fmla="*/ 749300 w 936625"/>
                <a:gd name="connsiteY32" fmla="*/ 704850 h 796925"/>
                <a:gd name="connsiteX33" fmla="*/ 666750 w 936625"/>
                <a:gd name="connsiteY33" fmla="*/ 720725 h 796925"/>
                <a:gd name="connsiteX34" fmla="*/ 615950 w 936625"/>
                <a:gd name="connsiteY34" fmla="*/ 736600 h 796925"/>
                <a:gd name="connsiteX35" fmla="*/ 552450 w 936625"/>
                <a:gd name="connsiteY35" fmla="*/ 727075 h 796925"/>
                <a:gd name="connsiteX36" fmla="*/ 488950 w 936625"/>
                <a:gd name="connsiteY36" fmla="*/ 682625 h 796925"/>
                <a:gd name="connsiteX37" fmla="*/ 438150 w 936625"/>
                <a:gd name="connsiteY37" fmla="*/ 714375 h 796925"/>
                <a:gd name="connsiteX38" fmla="*/ 409575 w 936625"/>
                <a:gd name="connsiteY38" fmla="*/ 758825 h 796925"/>
                <a:gd name="connsiteX39" fmla="*/ 349250 w 936625"/>
                <a:gd name="connsiteY39" fmla="*/ 774700 h 796925"/>
                <a:gd name="connsiteX40" fmla="*/ 317500 w 936625"/>
                <a:gd name="connsiteY40" fmla="*/ 784225 h 796925"/>
                <a:gd name="connsiteX41" fmla="*/ 260350 w 936625"/>
                <a:gd name="connsiteY41" fmla="*/ 796925 h 796925"/>
                <a:gd name="connsiteX42" fmla="*/ 285750 w 936625"/>
                <a:gd name="connsiteY42" fmla="*/ 701675 h 796925"/>
                <a:gd name="connsiteX43" fmla="*/ 244475 w 936625"/>
                <a:gd name="connsiteY43" fmla="*/ 679450 h 796925"/>
                <a:gd name="connsiteX44" fmla="*/ 187325 w 936625"/>
                <a:gd name="connsiteY44" fmla="*/ 628650 h 796925"/>
                <a:gd name="connsiteX45" fmla="*/ 117475 w 936625"/>
                <a:gd name="connsiteY45" fmla="*/ 644525 h 796925"/>
                <a:gd name="connsiteX46" fmla="*/ 98425 w 936625"/>
                <a:gd name="connsiteY46" fmla="*/ 695325 h 79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36625" h="796925">
                  <a:moveTo>
                    <a:pt x="98425" y="695325"/>
                  </a:moveTo>
                  <a:lnTo>
                    <a:pt x="22225" y="625475"/>
                  </a:lnTo>
                  <a:lnTo>
                    <a:pt x="0" y="571500"/>
                  </a:lnTo>
                  <a:lnTo>
                    <a:pt x="6350" y="555625"/>
                  </a:lnTo>
                  <a:lnTo>
                    <a:pt x="76200" y="565150"/>
                  </a:lnTo>
                  <a:lnTo>
                    <a:pt x="149225" y="568325"/>
                  </a:lnTo>
                  <a:lnTo>
                    <a:pt x="187325" y="561975"/>
                  </a:lnTo>
                  <a:lnTo>
                    <a:pt x="193675" y="514350"/>
                  </a:lnTo>
                  <a:lnTo>
                    <a:pt x="133350" y="457200"/>
                  </a:lnTo>
                  <a:lnTo>
                    <a:pt x="215900" y="346075"/>
                  </a:lnTo>
                  <a:lnTo>
                    <a:pt x="301625" y="285750"/>
                  </a:lnTo>
                  <a:lnTo>
                    <a:pt x="320675" y="234950"/>
                  </a:lnTo>
                  <a:lnTo>
                    <a:pt x="381000" y="238125"/>
                  </a:lnTo>
                  <a:lnTo>
                    <a:pt x="412750" y="212725"/>
                  </a:lnTo>
                  <a:lnTo>
                    <a:pt x="425450" y="177800"/>
                  </a:lnTo>
                  <a:lnTo>
                    <a:pt x="450850" y="149225"/>
                  </a:lnTo>
                  <a:lnTo>
                    <a:pt x="571500" y="158750"/>
                  </a:lnTo>
                  <a:lnTo>
                    <a:pt x="609600" y="104775"/>
                  </a:lnTo>
                  <a:lnTo>
                    <a:pt x="698500" y="117475"/>
                  </a:lnTo>
                  <a:lnTo>
                    <a:pt x="720725" y="142875"/>
                  </a:lnTo>
                  <a:lnTo>
                    <a:pt x="781050" y="101600"/>
                  </a:lnTo>
                  <a:lnTo>
                    <a:pt x="809625" y="111125"/>
                  </a:lnTo>
                  <a:lnTo>
                    <a:pt x="796925" y="73025"/>
                  </a:lnTo>
                  <a:lnTo>
                    <a:pt x="727075" y="0"/>
                  </a:lnTo>
                  <a:lnTo>
                    <a:pt x="917575" y="3175"/>
                  </a:lnTo>
                  <a:lnTo>
                    <a:pt x="936625" y="136525"/>
                  </a:lnTo>
                  <a:lnTo>
                    <a:pt x="936625" y="282575"/>
                  </a:lnTo>
                  <a:lnTo>
                    <a:pt x="850900" y="298450"/>
                  </a:lnTo>
                  <a:lnTo>
                    <a:pt x="796925" y="330200"/>
                  </a:lnTo>
                  <a:lnTo>
                    <a:pt x="790575" y="393700"/>
                  </a:lnTo>
                  <a:cubicBezTo>
                    <a:pt x="789517" y="446617"/>
                    <a:pt x="788458" y="499533"/>
                    <a:pt x="787400" y="552450"/>
                  </a:cubicBezTo>
                  <a:lnTo>
                    <a:pt x="758825" y="679450"/>
                  </a:lnTo>
                  <a:lnTo>
                    <a:pt x="749300" y="704850"/>
                  </a:lnTo>
                  <a:lnTo>
                    <a:pt x="666750" y="720725"/>
                  </a:lnTo>
                  <a:lnTo>
                    <a:pt x="615950" y="736600"/>
                  </a:lnTo>
                  <a:lnTo>
                    <a:pt x="552450" y="727075"/>
                  </a:lnTo>
                  <a:lnTo>
                    <a:pt x="488950" y="682625"/>
                  </a:lnTo>
                  <a:lnTo>
                    <a:pt x="438150" y="714375"/>
                  </a:lnTo>
                  <a:lnTo>
                    <a:pt x="409575" y="758825"/>
                  </a:lnTo>
                  <a:lnTo>
                    <a:pt x="349250" y="774700"/>
                  </a:lnTo>
                  <a:lnTo>
                    <a:pt x="317500" y="784225"/>
                  </a:lnTo>
                  <a:lnTo>
                    <a:pt x="260350" y="796925"/>
                  </a:lnTo>
                  <a:lnTo>
                    <a:pt x="285750" y="701675"/>
                  </a:lnTo>
                  <a:lnTo>
                    <a:pt x="244475" y="679450"/>
                  </a:lnTo>
                  <a:lnTo>
                    <a:pt x="187325" y="628650"/>
                  </a:lnTo>
                  <a:lnTo>
                    <a:pt x="117475" y="644525"/>
                  </a:lnTo>
                  <a:lnTo>
                    <a:pt x="98425" y="695325"/>
                  </a:ln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5" name="Группа 364">
              <a:extLst>
                <a:ext uri="{FF2B5EF4-FFF2-40B4-BE49-F238E27FC236}">
                  <a16:creationId xmlns:a16="http://schemas.microsoft.com/office/drawing/2014/main" id="{5C2E0C1F-FF12-4706-9688-10EDA5519A19}"/>
                </a:ext>
              </a:extLst>
            </p:cNvPr>
            <p:cNvGrpSpPr/>
            <p:nvPr/>
          </p:nvGrpSpPr>
          <p:grpSpPr>
            <a:xfrm>
              <a:off x="1391102" y="2410775"/>
              <a:ext cx="1012998" cy="649331"/>
              <a:chOff x="1406127" y="935756"/>
              <a:chExt cx="1012998" cy="649331"/>
            </a:xfrm>
          </p:grpSpPr>
          <p:sp>
            <p:nvSpPr>
              <p:cNvPr id="366" name="Прямоугольник 365">
                <a:extLst>
                  <a:ext uri="{FF2B5EF4-FFF2-40B4-BE49-F238E27FC236}">
                    <a16:creationId xmlns:a16="http://schemas.microsoft.com/office/drawing/2014/main" id="{8055095F-762C-4C97-9A9B-7E0B64217866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356/322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67" name="Группа 366">
                <a:extLst>
                  <a:ext uri="{FF2B5EF4-FFF2-40B4-BE49-F238E27FC236}">
                    <a16:creationId xmlns:a16="http://schemas.microsoft.com/office/drawing/2014/main" id="{A0BBB061-A13E-460E-B06C-0406C06DF902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68" name="TextBox 10">
                  <a:extLst>
                    <a:ext uri="{FF2B5EF4-FFF2-40B4-BE49-F238E27FC236}">
                      <a16:creationId xmlns:a16="http://schemas.microsoft.com/office/drawing/2014/main" id="{9C594839-3CD6-42F7-A51E-3A2BFDB66595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Венгеровский р-н</a:t>
                  </a:r>
                </a:p>
              </p:txBody>
            </p:sp>
            <p:sp>
              <p:nvSpPr>
                <p:cNvPr id="369" name="Прямоугольник 368">
                  <a:extLst>
                    <a:ext uri="{FF2B5EF4-FFF2-40B4-BE49-F238E27FC236}">
                      <a16:creationId xmlns:a16="http://schemas.microsoft.com/office/drawing/2014/main" id="{DE6F39C4-6A02-4BDB-92C8-3DBFE1717D57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4430/20605</a:t>
                  </a:r>
                </a:p>
              </p:txBody>
            </p:sp>
            <p:sp>
              <p:nvSpPr>
                <p:cNvPr id="370" name="Скругленный прямоугольник 640">
                  <a:extLst>
                    <a:ext uri="{FF2B5EF4-FFF2-40B4-BE49-F238E27FC236}">
                      <a16:creationId xmlns:a16="http://schemas.microsoft.com/office/drawing/2014/main" id="{6D92ADEB-36F1-4CF2-9D25-E6624160F815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71" name="TextBox 23">
                  <a:extLst>
                    <a:ext uri="{FF2B5EF4-FFF2-40B4-BE49-F238E27FC236}">
                      <a16:creationId xmlns:a16="http://schemas.microsoft.com/office/drawing/2014/main" id="{A53306E8-D21E-4AA7-9B37-9E888C84C1FE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72" name="TextBox 23">
                  <a:extLst>
                    <a:ext uri="{FF2B5EF4-FFF2-40B4-BE49-F238E27FC236}">
                      <a16:creationId xmlns:a16="http://schemas.microsoft.com/office/drawing/2014/main" id="{5DA16DF4-C031-490A-9827-865F3E330A8D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73" name="Группа 372">
              <a:extLst>
                <a:ext uri="{FF2B5EF4-FFF2-40B4-BE49-F238E27FC236}">
                  <a16:creationId xmlns:a16="http://schemas.microsoft.com/office/drawing/2014/main" id="{9C5F6979-4160-4C32-B806-5BE276BB8560}"/>
                </a:ext>
              </a:extLst>
            </p:cNvPr>
            <p:cNvGrpSpPr/>
            <p:nvPr/>
          </p:nvGrpSpPr>
          <p:grpSpPr>
            <a:xfrm>
              <a:off x="1343668" y="3340355"/>
              <a:ext cx="1012998" cy="649331"/>
              <a:chOff x="1406127" y="935756"/>
              <a:chExt cx="1012998" cy="649331"/>
            </a:xfrm>
          </p:grpSpPr>
          <p:sp>
            <p:nvSpPr>
              <p:cNvPr id="374" name="Прямоугольник 373">
                <a:extLst>
                  <a:ext uri="{FF2B5EF4-FFF2-40B4-BE49-F238E27FC236}">
                    <a16:creationId xmlns:a16="http://schemas.microsoft.com/office/drawing/2014/main" id="{72791E10-0C5B-4C56-8494-9C987BA97DE0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520/388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75" name="Группа 374">
                <a:extLst>
                  <a:ext uri="{FF2B5EF4-FFF2-40B4-BE49-F238E27FC236}">
                    <a16:creationId xmlns:a16="http://schemas.microsoft.com/office/drawing/2014/main" id="{4226DE68-4840-4B94-BDD0-BC0BB392150B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76" name="TextBox 10">
                  <a:extLst>
                    <a:ext uri="{FF2B5EF4-FFF2-40B4-BE49-F238E27FC236}">
                      <a16:creationId xmlns:a16="http://schemas.microsoft.com/office/drawing/2014/main" id="{0E45DEE8-7A72-457F-8F08-263BE372413F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Чановский р-н</a:t>
                  </a:r>
                </a:p>
              </p:txBody>
            </p:sp>
            <p:sp>
              <p:nvSpPr>
                <p:cNvPr id="377" name="Прямоугольник 376">
                  <a:extLst>
                    <a:ext uri="{FF2B5EF4-FFF2-40B4-BE49-F238E27FC236}">
                      <a16:creationId xmlns:a16="http://schemas.microsoft.com/office/drawing/2014/main" id="{99FFA0CB-B287-4AB4-B6F9-95FF0D68474B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7450/28034</a:t>
                  </a:r>
                </a:p>
              </p:txBody>
            </p:sp>
            <p:sp>
              <p:nvSpPr>
                <p:cNvPr id="378" name="Скругленный прямоугольник 640">
                  <a:extLst>
                    <a:ext uri="{FF2B5EF4-FFF2-40B4-BE49-F238E27FC236}">
                      <a16:creationId xmlns:a16="http://schemas.microsoft.com/office/drawing/2014/main" id="{E35521CF-4AA5-4E47-BB9F-E1CF5FB6F926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379" name="TextBox 23">
                  <a:extLst>
                    <a:ext uri="{FF2B5EF4-FFF2-40B4-BE49-F238E27FC236}">
                      <a16:creationId xmlns:a16="http://schemas.microsoft.com/office/drawing/2014/main" id="{53D0AD2C-B242-4EA2-85A7-D15269AF30E0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80" name="TextBox 23">
                  <a:extLst>
                    <a:ext uri="{FF2B5EF4-FFF2-40B4-BE49-F238E27FC236}">
                      <a16:creationId xmlns:a16="http://schemas.microsoft.com/office/drawing/2014/main" id="{8938F2BF-04C5-4836-BC6F-50C62F19B0A1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81" name="Группа 380">
              <a:extLst>
                <a:ext uri="{FF2B5EF4-FFF2-40B4-BE49-F238E27FC236}">
                  <a16:creationId xmlns:a16="http://schemas.microsoft.com/office/drawing/2014/main" id="{71331396-F7F5-4623-9AF6-DEFFD0713129}"/>
                </a:ext>
              </a:extLst>
            </p:cNvPr>
            <p:cNvGrpSpPr/>
            <p:nvPr/>
          </p:nvGrpSpPr>
          <p:grpSpPr>
            <a:xfrm>
              <a:off x="2494707" y="2839630"/>
              <a:ext cx="1012998" cy="649331"/>
              <a:chOff x="1406127" y="935756"/>
              <a:chExt cx="1012998" cy="649331"/>
            </a:xfrm>
          </p:grpSpPr>
          <p:sp>
            <p:nvSpPr>
              <p:cNvPr id="382" name="Прямоугольник 381">
                <a:extLst>
                  <a:ext uri="{FF2B5EF4-FFF2-40B4-BE49-F238E27FC236}">
                    <a16:creationId xmlns:a16="http://schemas.microsoft.com/office/drawing/2014/main" id="{008DCA52-2F9D-4DE5-A36E-7122754EF819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698/455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83" name="Группа 382">
                <a:extLst>
                  <a:ext uri="{FF2B5EF4-FFF2-40B4-BE49-F238E27FC236}">
                    <a16:creationId xmlns:a16="http://schemas.microsoft.com/office/drawing/2014/main" id="{91ADAD32-324E-49B7-BF54-102D17A80424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1012998" cy="649331"/>
                <a:chOff x="6734589" y="3259729"/>
                <a:chExt cx="1012998" cy="649331"/>
              </a:xfrm>
            </p:grpSpPr>
            <p:sp>
              <p:nvSpPr>
                <p:cNvPr id="384" name="TextBox 10">
                  <a:extLst>
                    <a:ext uri="{FF2B5EF4-FFF2-40B4-BE49-F238E27FC236}">
                      <a16:creationId xmlns:a16="http://schemas.microsoft.com/office/drawing/2014/main" id="{5F7CE28C-98E1-4DA3-B09F-9D5C4B0DE575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1012998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Куйбышевский р-н</a:t>
                  </a:r>
                </a:p>
              </p:txBody>
            </p:sp>
            <p:sp>
              <p:nvSpPr>
                <p:cNvPr id="385" name="Прямоугольник 384">
                  <a:extLst>
                    <a:ext uri="{FF2B5EF4-FFF2-40B4-BE49-F238E27FC236}">
                      <a16:creationId xmlns:a16="http://schemas.microsoft.com/office/drawing/2014/main" id="{B2D56B36-CD0D-4C65-AA8A-01C5CC7B950A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2081/60764</a:t>
                  </a:r>
                </a:p>
              </p:txBody>
            </p:sp>
            <p:sp>
              <p:nvSpPr>
                <p:cNvPr id="386" name="Скругленный прямоугольник 640">
                  <a:extLst>
                    <a:ext uri="{FF2B5EF4-FFF2-40B4-BE49-F238E27FC236}">
                      <a16:creationId xmlns:a16="http://schemas.microsoft.com/office/drawing/2014/main" id="{CE9C86ED-6396-443B-893B-E886A4AB5FCD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387" name="TextBox 23">
                  <a:extLst>
                    <a:ext uri="{FF2B5EF4-FFF2-40B4-BE49-F238E27FC236}">
                      <a16:creationId xmlns:a16="http://schemas.microsoft.com/office/drawing/2014/main" id="{87F2AE4C-DE5B-4929-B0AF-6C857B785342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88" name="TextBox 23">
                  <a:extLst>
                    <a:ext uri="{FF2B5EF4-FFF2-40B4-BE49-F238E27FC236}">
                      <a16:creationId xmlns:a16="http://schemas.microsoft.com/office/drawing/2014/main" id="{36209584-7E04-46CB-9A66-F3212BCE3A04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389" name="Группа 388">
              <a:extLst>
                <a:ext uri="{FF2B5EF4-FFF2-40B4-BE49-F238E27FC236}">
                  <a16:creationId xmlns:a16="http://schemas.microsoft.com/office/drawing/2014/main" id="{D0ADF372-3E61-45D6-8D41-AA1E31C68D84}"/>
                </a:ext>
              </a:extLst>
            </p:cNvPr>
            <p:cNvGrpSpPr/>
            <p:nvPr/>
          </p:nvGrpSpPr>
          <p:grpSpPr>
            <a:xfrm>
              <a:off x="2272243" y="3623742"/>
              <a:ext cx="957272" cy="649331"/>
              <a:chOff x="1406127" y="935756"/>
              <a:chExt cx="957272" cy="649331"/>
            </a:xfrm>
          </p:grpSpPr>
          <p:sp>
            <p:nvSpPr>
              <p:cNvPr id="390" name="Прямоугольник 389">
                <a:extLst>
                  <a:ext uri="{FF2B5EF4-FFF2-40B4-BE49-F238E27FC236}">
                    <a16:creationId xmlns:a16="http://schemas.microsoft.com/office/drawing/2014/main" id="{340D4E48-9DBD-40E0-A959-6CA42BEA484A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900/407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91" name="Группа 390">
                <a:extLst>
                  <a:ext uri="{FF2B5EF4-FFF2-40B4-BE49-F238E27FC236}">
                    <a16:creationId xmlns:a16="http://schemas.microsoft.com/office/drawing/2014/main" id="{25E7533C-BF03-4894-B474-0E0499484651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392" name="TextBox 10">
                  <a:extLst>
                    <a:ext uri="{FF2B5EF4-FFF2-40B4-BE49-F238E27FC236}">
                      <a16:creationId xmlns:a16="http://schemas.microsoft.com/office/drawing/2014/main" id="{CA32E0F7-8EEF-41CD-8903-230225C8A38F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Барабинский р-н</a:t>
                  </a:r>
                </a:p>
              </p:txBody>
            </p:sp>
            <p:sp>
              <p:nvSpPr>
                <p:cNvPr id="393" name="Прямоугольник 392">
                  <a:extLst>
                    <a:ext uri="{FF2B5EF4-FFF2-40B4-BE49-F238E27FC236}">
                      <a16:creationId xmlns:a16="http://schemas.microsoft.com/office/drawing/2014/main" id="{2508FC5C-F8BF-4C2D-AA5B-EB771C70355E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9964/45659</a:t>
                  </a:r>
                </a:p>
              </p:txBody>
            </p:sp>
            <p:sp>
              <p:nvSpPr>
                <p:cNvPr id="394" name="Скругленный прямоугольник 640">
                  <a:extLst>
                    <a:ext uri="{FF2B5EF4-FFF2-40B4-BE49-F238E27FC236}">
                      <a16:creationId xmlns:a16="http://schemas.microsoft.com/office/drawing/2014/main" id="{C38EBA85-80D3-4879-A2E3-2D7AE8CA94A1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395" name="TextBox 23">
                  <a:extLst>
                    <a:ext uri="{FF2B5EF4-FFF2-40B4-BE49-F238E27FC236}">
                      <a16:creationId xmlns:a16="http://schemas.microsoft.com/office/drawing/2014/main" id="{36B470B7-31CF-4AD4-AB23-801026DABC64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396" name="TextBox 23">
                  <a:extLst>
                    <a:ext uri="{FF2B5EF4-FFF2-40B4-BE49-F238E27FC236}">
                      <a16:creationId xmlns:a16="http://schemas.microsoft.com/office/drawing/2014/main" id="{DEBDBE98-08EE-43F6-90E1-9A7053647FB3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405" name="Группа 404">
              <a:extLst>
                <a:ext uri="{FF2B5EF4-FFF2-40B4-BE49-F238E27FC236}">
                  <a16:creationId xmlns:a16="http://schemas.microsoft.com/office/drawing/2014/main" id="{C8D8E590-EEA4-4716-BB49-5B012B4403F6}"/>
                </a:ext>
              </a:extLst>
            </p:cNvPr>
            <p:cNvGrpSpPr/>
            <p:nvPr/>
          </p:nvGrpSpPr>
          <p:grpSpPr>
            <a:xfrm>
              <a:off x="3586716" y="3546767"/>
              <a:ext cx="957272" cy="649331"/>
              <a:chOff x="1406127" y="935756"/>
              <a:chExt cx="957272" cy="649331"/>
            </a:xfrm>
          </p:grpSpPr>
          <p:sp>
            <p:nvSpPr>
              <p:cNvPr id="406" name="Прямоугольник 405">
                <a:extLst>
                  <a:ext uri="{FF2B5EF4-FFF2-40B4-BE49-F238E27FC236}">
                    <a16:creationId xmlns:a16="http://schemas.microsoft.com/office/drawing/2014/main" id="{55BED53B-FB40-41AE-8082-CB72FD94B14A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258/273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07" name="Группа 406">
                <a:extLst>
                  <a:ext uri="{FF2B5EF4-FFF2-40B4-BE49-F238E27FC236}">
                    <a16:creationId xmlns:a16="http://schemas.microsoft.com/office/drawing/2014/main" id="{E178C0D8-582C-40A5-B854-3C5C7A345B0D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408" name="TextBox 10">
                  <a:extLst>
                    <a:ext uri="{FF2B5EF4-FFF2-40B4-BE49-F238E27FC236}">
                      <a16:creationId xmlns:a16="http://schemas.microsoft.com/office/drawing/2014/main" id="{B1A00E3E-E608-47C6-90F6-5ECFB7379397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Каргатский р-н</a:t>
                  </a:r>
                </a:p>
              </p:txBody>
            </p:sp>
            <p:sp>
              <p:nvSpPr>
                <p:cNvPr id="409" name="Прямоугольник 408">
                  <a:extLst>
                    <a:ext uri="{FF2B5EF4-FFF2-40B4-BE49-F238E27FC236}">
                      <a16:creationId xmlns:a16="http://schemas.microsoft.com/office/drawing/2014/main" id="{645CCDD6-9195-4388-B5BA-BBE93AC04DE4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2632/18800</a:t>
                  </a:r>
                </a:p>
              </p:txBody>
            </p:sp>
            <p:sp>
              <p:nvSpPr>
                <p:cNvPr id="410" name="Скругленный прямоугольник 640">
                  <a:extLst>
                    <a:ext uri="{FF2B5EF4-FFF2-40B4-BE49-F238E27FC236}">
                      <a16:creationId xmlns:a16="http://schemas.microsoft.com/office/drawing/2014/main" id="{94CD7D53-E066-4AFA-BABE-28A7898AD567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411" name="TextBox 23">
                  <a:extLst>
                    <a:ext uri="{FF2B5EF4-FFF2-40B4-BE49-F238E27FC236}">
                      <a16:creationId xmlns:a16="http://schemas.microsoft.com/office/drawing/2014/main" id="{D46BCFC2-A118-46DE-ADDA-4EA381997362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412" name="TextBox 23">
                  <a:extLst>
                    <a:ext uri="{FF2B5EF4-FFF2-40B4-BE49-F238E27FC236}">
                      <a16:creationId xmlns:a16="http://schemas.microsoft.com/office/drawing/2014/main" id="{76527AAE-B635-4F7F-A6DD-0BD1D326411D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413" name="Группа 412">
              <a:extLst>
                <a:ext uri="{FF2B5EF4-FFF2-40B4-BE49-F238E27FC236}">
                  <a16:creationId xmlns:a16="http://schemas.microsoft.com/office/drawing/2014/main" id="{A1AA009B-8900-40AD-B43A-60779BD6C246}"/>
                </a:ext>
              </a:extLst>
            </p:cNvPr>
            <p:cNvGrpSpPr/>
            <p:nvPr/>
          </p:nvGrpSpPr>
          <p:grpSpPr>
            <a:xfrm>
              <a:off x="3314628" y="4467618"/>
              <a:ext cx="957272" cy="649331"/>
              <a:chOff x="1406127" y="935756"/>
              <a:chExt cx="957272" cy="649331"/>
            </a:xfrm>
          </p:grpSpPr>
          <p:sp>
            <p:nvSpPr>
              <p:cNvPr id="414" name="Прямоугольник 413">
                <a:extLst>
                  <a:ext uri="{FF2B5EF4-FFF2-40B4-BE49-F238E27FC236}">
                    <a16:creationId xmlns:a16="http://schemas.microsoft.com/office/drawing/2014/main" id="{ED98F097-442E-45E5-B764-9DE5C5D53B93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348/333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5" name="Группа 414">
                <a:extLst>
                  <a:ext uri="{FF2B5EF4-FFF2-40B4-BE49-F238E27FC236}">
                    <a16:creationId xmlns:a16="http://schemas.microsoft.com/office/drawing/2014/main" id="{77171D41-C536-4B12-9804-C9A35E33DF2A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416" name="TextBox 10">
                  <a:extLst>
                    <a:ext uri="{FF2B5EF4-FFF2-40B4-BE49-F238E27FC236}">
                      <a16:creationId xmlns:a16="http://schemas.microsoft.com/office/drawing/2014/main" id="{80401517-1E8A-4272-B38F-9E2D7ED7F723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Доволенский р-н</a:t>
                  </a:r>
                </a:p>
              </p:txBody>
            </p:sp>
            <p:sp>
              <p:nvSpPr>
                <p:cNvPr id="417" name="Прямоугольник 416">
                  <a:extLst>
                    <a:ext uri="{FF2B5EF4-FFF2-40B4-BE49-F238E27FC236}">
                      <a16:creationId xmlns:a16="http://schemas.microsoft.com/office/drawing/2014/main" id="{4D243A4D-A15C-4C21-B226-509DC1049E5E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6959/18519</a:t>
                  </a:r>
                </a:p>
              </p:txBody>
            </p:sp>
            <p:sp>
              <p:nvSpPr>
                <p:cNvPr id="418" name="Скругленный прямоугольник 640">
                  <a:extLst>
                    <a:ext uri="{FF2B5EF4-FFF2-40B4-BE49-F238E27FC236}">
                      <a16:creationId xmlns:a16="http://schemas.microsoft.com/office/drawing/2014/main" id="{EFBBC958-DB71-454A-B833-C36C57770281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419" name="TextBox 23">
                  <a:extLst>
                    <a:ext uri="{FF2B5EF4-FFF2-40B4-BE49-F238E27FC236}">
                      <a16:creationId xmlns:a16="http://schemas.microsoft.com/office/drawing/2014/main" id="{BAB71E41-B7D2-4EA0-85CE-6BE7F01EC018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420" name="TextBox 23">
                  <a:extLst>
                    <a:ext uri="{FF2B5EF4-FFF2-40B4-BE49-F238E27FC236}">
                      <a16:creationId xmlns:a16="http://schemas.microsoft.com/office/drawing/2014/main" id="{81F71FAF-FAA4-4CE4-ABE3-AA8F22E4C198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421" name="Группа 420">
              <a:extLst>
                <a:ext uri="{FF2B5EF4-FFF2-40B4-BE49-F238E27FC236}">
                  <a16:creationId xmlns:a16="http://schemas.microsoft.com/office/drawing/2014/main" id="{4D292C6C-39AA-4072-B0B7-EB1FFFE5CFE7}"/>
                </a:ext>
              </a:extLst>
            </p:cNvPr>
            <p:cNvGrpSpPr/>
            <p:nvPr/>
          </p:nvGrpSpPr>
          <p:grpSpPr>
            <a:xfrm>
              <a:off x="2463376" y="4366122"/>
              <a:ext cx="957272" cy="649331"/>
              <a:chOff x="1406127" y="935756"/>
              <a:chExt cx="957272" cy="649331"/>
            </a:xfrm>
          </p:grpSpPr>
          <p:sp>
            <p:nvSpPr>
              <p:cNvPr id="422" name="Прямоугольник 421">
                <a:extLst>
                  <a:ext uri="{FF2B5EF4-FFF2-40B4-BE49-F238E27FC236}">
                    <a16:creationId xmlns:a16="http://schemas.microsoft.com/office/drawing/2014/main" id="{FC8BD10D-DD2E-4294-AF01-F9C871323008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287/275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23" name="Группа 422">
                <a:extLst>
                  <a:ext uri="{FF2B5EF4-FFF2-40B4-BE49-F238E27FC236}">
                    <a16:creationId xmlns:a16="http://schemas.microsoft.com/office/drawing/2014/main" id="{C22EC789-523E-4851-BEE3-AD0F1BFAD9C1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424" name="TextBox 10">
                  <a:extLst>
                    <a:ext uri="{FF2B5EF4-FFF2-40B4-BE49-F238E27FC236}">
                      <a16:creationId xmlns:a16="http://schemas.microsoft.com/office/drawing/2014/main" id="{6C1851D8-1E9A-46C0-B944-8958289641D8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Здвинский р-н</a:t>
                  </a:r>
                </a:p>
              </p:txBody>
            </p:sp>
            <p:sp>
              <p:nvSpPr>
                <p:cNvPr id="425" name="Прямоугольник 424">
                  <a:extLst>
                    <a:ext uri="{FF2B5EF4-FFF2-40B4-BE49-F238E27FC236}">
                      <a16:creationId xmlns:a16="http://schemas.microsoft.com/office/drawing/2014/main" id="{B87CB2AA-B979-480B-9094-E908EC8EF0F4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4073/17800</a:t>
                  </a:r>
                </a:p>
              </p:txBody>
            </p:sp>
            <p:sp>
              <p:nvSpPr>
                <p:cNvPr id="426" name="Скругленный прямоугольник 640">
                  <a:extLst>
                    <a:ext uri="{FF2B5EF4-FFF2-40B4-BE49-F238E27FC236}">
                      <a16:creationId xmlns:a16="http://schemas.microsoft.com/office/drawing/2014/main" id="{FC83A4F8-3E9C-449E-B386-DAD729F6DA88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7" name="TextBox 23">
                  <a:extLst>
                    <a:ext uri="{FF2B5EF4-FFF2-40B4-BE49-F238E27FC236}">
                      <a16:creationId xmlns:a16="http://schemas.microsoft.com/office/drawing/2014/main" id="{2D7D865F-1C4C-4905-9B9B-87A12A630C81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428" name="TextBox 23">
                  <a:extLst>
                    <a:ext uri="{FF2B5EF4-FFF2-40B4-BE49-F238E27FC236}">
                      <a16:creationId xmlns:a16="http://schemas.microsoft.com/office/drawing/2014/main" id="{AD106D1A-44A9-4CB5-9E88-5582C9B4C47B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429" name="Группа 428">
              <a:extLst>
                <a:ext uri="{FF2B5EF4-FFF2-40B4-BE49-F238E27FC236}">
                  <a16:creationId xmlns:a16="http://schemas.microsoft.com/office/drawing/2014/main" id="{D5085004-CE9B-4EAE-9CA6-81F9A0F1BFDE}"/>
                </a:ext>
              </a:extLst>
            </p:cNvPr>
            <p:cNvGrpSpPr/>
            <p:nvPr/>
          </p:nvGrpSpPr>
          <p:grpSpPr>
            <a:xfrm>
              <a:off x="4120381" y="4219927"/>
              <a:ext cx="957272" cy="649331"/>
              <a:chOff x="1406127" y="935756"/>
              <a:chExt cx="957272" cy="649331"/>
            </a:xfrm>
          </p:grpSpPr>
          <p:sp>
            <p:nvSpPr>
              <p:cNvPr id="430" name="Прямоугольник 429">
                <a:extLst>
                  <a:ext uri="{FF2B5EF4-FFF2-40B4-BE49-F238E27FC236}">
                    <a16:creationId xmlns:a16="http://schemas.microsoft.com/office/drawing/2014/main" id="{85A9B964-6C0A-40F0-A6A2-593B3CEFE749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890/350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31" name="Группа 430">
                <a:extLst>
                  <a:ext uri="{FF2B5EF4-FFF2-40B4-BE49-F238E27FC236}">
                    <a16:creationId xmlns:a16="http://schemas.microsoft.com/office/drawing/2014/main" id="{35AEEDDA-42CD-4683-B434-AB2525DDA257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432" name="TextBox 10">
                  <a:extLst>
                    <a:ext uri="{FF2B5EF4-FFF2-40B4-BE49-F238E27FC236}">
                      <a16:creationId xmlns:a16="http://schemas.microsoft.com/office/drawing/2014/main" id="{4A77DAFB-AFF7-4D22-A90A-D103957C4215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Чулымский р-н</a:t>
                  </a:r>
                </a:p>
              </p:txBody>
            </p:sp>
            <p:sp>
              <p:nvSpPr>
                <p:cNvPr id="433" name="Прямоугольник 432">
                  <a:extLst>
                    <a:ext uri="{FF2B5EF4-FFF2-40B4-BE49-F238E27FC236}">
                      <a16:creationId xmlns:a16="http://schemas.microsoft.com/office/drawing/2014/main" id="{C8EE389F-CF9A-4635-954A-CDE3D7E0057E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4833/25038</a:t>
                  </a:r>
                </a:p>
              </p:txBody>
            </p:sp>
            <p:sp>
              <p:nvSpPr>
                <p:cNvPr id="434" name="Скругленный прямоугольник 640">
                  <a:extLst>
                    <a:ext uri="{FF2B5EF4-FFF2-40B4-BE49-F238E27FC236}">
                      <a16:creationId xmlns:a16="http://schemas.microsoft.com/office/drawing/2014/main" id="{DC1C09F0-9AC7-4272-B4AC-F9C879E15F3C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35" name="TextBox 23">
                  <a:extLst>
                    <a:ext uri="{FF2B5EF4-FFF2-40B4-BE49-F238E27FC236}">
                      <a16:creationId xmlns:a16="http://schemas.microsoft.com/office/drawing/2014/main" id="{DAF1CC1D-5ED7-44DC-A279-C3691F642B18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436" name="TextBox 23">
                  <a:extLst>
                    <a:ext uri="{FF2B5EF4-FFF2-40B4-BE49-F238E27FC236}">
                      <a16:creationId xmlns:a16="http://schemas.microsoft.com/office/drawing/2014/main" id="{B1DE83D0-8743-4BBA-AEE5-41216C39D921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437" name="Группа 436">
              <a:extLst>
                <a:ext uri="{FF2B5EF4-FFF2-40B4-BE49-F238E27FC236}">
                  <a16:creationId xmlns:a16="http://schemas.microsoft.com/office/drawing/2014/main" id="{E599ED08-6748-4A15-AEF4-47DE98557DB8}"/>
                </a:ext>
              </a:extLst>
            </p:cNvPr>
            <p:cNvGrpSpPr/>
            <p:nvPr/>
          </p:nvGrpSpPr>
          <p:grpSpPr>
            <a:xfrm>
              <a:off x="4594425" y="3410917"/>
              <a:ext cx="957272" cy="649331"/>
              <a:chOff x="1406127" y="935756"/>
              <a:chExt cx="957272" cy="649331"/>
            </a:xfrm>
          </p:grpSpPr>
          <p:sp>
            <p:nvSpPr>
              <p:cNvPr id="438" name="Прямоугольник 437">
                <a:extLst>
                  <a:ext uri="{FF2B5EF4-FFF2-40B4-BE49-F238E27FC236}">
                    <a16:creationId xmlns:a16="http://schemas.microsoft.com/office/drawing/2014/main" id="{3CEFDCA4-D0AC-48C1-B4CD-3871C94F1712}"/>
                  </a:ext>
                </a:extLst>
              </p:cNvPr>
              <p:cNvSpPr/>
              <p:nvPr/>
            </p:nvSpPr>
            <p:spPr bwMode="auto">
              <a:xfrm>
                <a:off x="1678886" y="1230143"/>
                <a:ext cx="575705" cy="172619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9" tIns="34289" rIns="68579" bIns="34289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813/315</a:t>
                </a:r>
                <a:endParaRPr kumimoji="0" lang="ru-RU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39" name="Группа 438">
                <a:extLst>
                  <a:ext uri="{FF2B5EF4-FFF2-40B4-BE49-F238E27FC236}">
                    <a16:creationId xmlns:a16="http://schemas.microsoft.com/office/drawing/2014/main" id="{8B1F6280-E9AD-4B3F-8F1D-C478310CEA2D}"/>
                  </a:ext>
                </a:extLst>
              </p:cNvPr>
              <p:cNvGrpSpPr/>
              <p:nvPr/>
            </p:nvGrpSpPr>
            <p:grpSpPr>
              <a:xfrm>
                <a:off x="1406127" y="935756"/>
                <a:ext cx="957272" cy="649331"/>
                <a:chOff x="6734589" y="3259729"/>
                <a:chExt cx="957272" cy="649331"/>
              </a:xfrm>
            </p:grpSpPr>
            <p:sp>
              <p:nvSpPr>
                <p:cNvPr id="440" name="TextBox 10">
                  <a:extLst>
                    <a:ext uri="{FF2B5EF4-FFF2-40B4-BE49-F238E27FC236}">
                      <a16:creationId xmlns:a16="http://schemas.microsoft.com/office/drawing/2014/main" id="{5B912D68-D678-4E68-AA53-41C193C4D568}"/>
                    </a:ext>
                  </a:extLst>
                </p:cNvPr>
                <p:cNvSpPr txBox="1"/>
                <p:nvPr/>
              </p:nvSpPr>
              <p:spPr>
                <a:xfrm>
                  <a:off x="6734589" y="3259729"/>
                  <a:ext cx="957272" cy="184664"/>
                </a:xfrm>
                <a:prstGeom prst="rect">
                  <a:avLst/>
                </a:prstGeom>
                <a:solidFill>
                  <a:sysClr val="window" lastClr="FFFFFF"/>
                </a:solidFill>
                <a:effectLst>
                  <a:softEdge rad="63500"/>
                </a:effectLst>
              </p:spPr>
              <p:txBody>
                <a:bodyPr wrap="square" lIns="68579" tIns="34289" rIns="68579" bIns="34289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Коченевский р-н</a:t>
                  </a:r>
                </a:p>
              </p:txBody>
            </p:sp>
            <p:sp>
              <p:nvSpPr>
                <p:cNvPr id="441" name="Прямоугольник 440">
                  <a:extLst>
                    <a:ext uri="{FF2B5EF4-FFF2-40B4-BE49-F238E27FC236}">
                      <a16:creationId xmlns:a16="http://schemas.microsoft.com/office/drawing/2014/main" id="{DF411655-647F-42BE-8682-1BAE6B3ECAE2}"/>
                    </a:ext>
                  </a:extLst>
                </p:cNvPr>
                <p:cNvSpPr/>
                <p:nvPr/>
              </p:nvSpPr>
              <p:spPr>
                <a:xfrm>
                  <a:off x="6752163" y="3727892"/>
                  <a:ext cx="821895" cy="181168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91434" tIns="45717" rIns="91434" bIns="45717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Times New Roman" panose="02020603050405020304" pitchFamily="18" charset="0"/>
                    </a:rPr>
                    <a:t>11780/46652</a:t>
                  </a:r>
                </a:p>
              </p:txBody>
            </p:sp>
            <p:sp>
              <p:nvSpPr>
                <p:cNvPr id="442" name="Скругленный прямоугольник 640">
                  <a:extLst>
                    <a:ext uri="{FF2B5EF4-FFF2-40B4-BE49-F238E27FC236}">
                      <a16:creationId xmlns:a16="http://schemas.microsoft.com/office/drawing/2014/main" id="{44BCF3E6-EFE6-4F49-9961-AB1AC38515B8}"/>
                    </a:ext>
                  </a:extLst>
                </p:cNvPr>
                <p:cNvSpPr/>
                <p:nvPr/>
              </p:nvSpPr>
              <p:spPr>
                <a:xfrm>
                  <a:off x="6752163" y="3543047"/>
                  <a:ext cx="231068" cy="177203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65%</a:t>
                  </a:r>
                </a:p>
              </p:txBody>
            </p:sp>
            <p:sp>
              <p:nvSpPr>
                <p:cNvPr id="443" name="TextBox 23">
                  <a:extLst>
                    <a:ext uri="{FF2B5EF4-FFF2-40B4-BE49-F238E27FC236}">
                      <a16:creationId xmlns:a16="http://schemas.microsoft.com/office/drawing/2014/main" id="{22237F93-A535-48CE-A6A8-26C608C25910}"/>
                    </a:ext>
                  </a:extLst>
                </p:cNvPr>
                <p:cNvSpPr txBox="1"/>
                <p:nvPr/>
              </p:nvSpPr>
              <p:spPr bwMode="auto">
                <a:xfrm>
                  <a:off x="6955373" y="3405870"/>
                  <a:ext cx="316657" cy="219291"/>
                </a:xfrm>
                <a:prstGeom prst="rect">
                  <a:avLst/>
                </a:prstGeom>
                <a:solidFill>
                  <a:srgbClr val="5B9BD5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-35</a:t>
                  </a:r>
                </a:p>
              </p:txBody>
            </p:sp>
            <p:sp>
              <p:nvSpPr>
                <p:cNvPr id="444" name="TextBox 23">
                  <a:extLst>
                    <a:ext uri="{FF2B5EF4-FFF2-40B4-BE49-F238E27FC236}">
                      <a16:creationId xmlns:a16="http://schemas.microsoft.com/office/drawing/2014/main" id="{3F298A44-663B-4DE5-826A-BF691149E538}"/>
                    </a:ext>
                  </a:extLst>
                </p:cNvPr>
                <p:cNvSpPr txBox="1"/>
                <p:nvPr/>
              </p:nvSpPr>
              <p:spPr bwMode="auto">
                <a:xfrm>
                  <a:off x="7200092" y="3400837"/>
                  <a:ext cx="316582" cy="21929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8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</a:t>
                  </a:r>
                </a:p>
              </p:txBody>
            </p:sp>
          </p:grpSp>
        </p:grp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84B6B25-0AF4-4307-9D57-421DFEA03B9D}"/>
              </a:ext>
            </a:extLst>
          </p:cNvPr>
          <p:cNvGrpSpPr/>
          <p:nvPr/>
        </p:nvGrpSpPr>
        <p:grpSpPr>
          <a:xfrm>
            <a:off x="6913831" y="5136786"/>
            <a:ext cx="2761931" cy="1750645"/>
            <a:chOff x="9191313" y="4928094"/>
            <a:chExt cx="2761931" cy="175064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142B096C-96A4-4F8A-93B3-3EF5B6517AB3}"/>
                </a:ext>
              </a:extLst>
            </p:cNvPr>
            <p:cNvGrpSpPr/>
            <p:nvPr/>
          </p:nvGrpSpPr>
          <p:grpSpPr>
            <a:xfrm>
              <a:off x="9191313" y="4928094"/>
              <a:ext cx="2761931" cy="1750645"/>
              <a:chOff x="9191313" y="4928094"/>
              <a:chExt cx="2761931" cy="1750645"/>
            </a:xfrm>
          </p:grpSpPr>
          <p:grpSp>
            <p:nvGrpSpPr>
              <p:cNvPr id="100" name="Группа 1145">
                <a:extLst>
                  <a:ext uri="{FF2B5EF4-FFF2-40B4-BE49-F238E27FC236}">
                    <a16:creationId xmlns:a16="http://schemas.microsoft.com/office/drawing/2014/main" id="{8A544B59-4503-48CF-A07F-04F5D10B047E}"/>
                  </a:ext>
                </a:extLst>
              </p:cNvPr>
              <p:cNvGrpSpPr/>
              <p:nvPr/>
            </p:nvGrpSpPr>
            <p:grpSpPr>
              <a:xfrm>
                <a:off x="9191313" y="4928094"/>
                <a:ext cx="2761931" cy="1750645"/>
                <a:chOff x="6759625" y="4893992"/>
                <a:chExt cx="2573985" cy="1971674"/>
              </a:xfrm>
            </p:grpSpPr>
            <p:sp>
              <p:nvSpPr>
                <p:cNvPr id="105" name="Rectangle 93">
                  <a:extLst>
                    <a:ext uri="{FF2B5EF4-FFF2-40B4-BE49-F238E27FC236}">
                      <a16:creationId xmlns:a16="http://schemas.microsoft.com/office/drawing/2014/main" id="{7EF59C1A-6C38-40D2-AE05-1F0B80AAFA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9625" y="4918615"/>
                  <a:ext cx="2096871" cy="1921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Text Box 97">
                  <a:extLst>
                    <a:ext uri="{FF2B5EF4-FFF2-40B4-BE49-F238E27FC236}">
                      <a16:creationId xmlns:a16="http://schemas.microsoft.com/office/drawing/2014/main" id="{BF850899-8402-49E5-8ACD-BA474E89DB2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20455" y="5665925"/>
                  <a:ext cx="1833906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 - прогноз нарушения ЛЭП</a:t>
                  </a:r>
                </a:p>
              </p:txBody>
            </p:sp>
            <p:sp>
              <p:nvSpPr>
                <p:cNvPr id="107" name="Text Box 97">
                  <a:extLst>
                    <a:ext uri="{FF2B5EF4-FFF2-40B4-BE49-F238E27FC236}">
                      <a16:creationId xmlns:a16="http://schemas.microsoft.com/office/drawing/2014/main" id="{D6E5D5A1-ED93-4446-9228-BB0E63DC7BE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97788" y="4893992"/>
                  <a:ext cx="160638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Условные обозначения</a:t>
                  </a:r>
                </a:p>
              </p:txBody>
            </p:sp>
            <p:sp>
              <p:nvSpPr>
                <p:cNvPr id="108" name="Text Box 97">
                  <a:extLst>
                    <a:ext uri="{FF2B5EF4-FFF2-40B4-BE49-F238E27FC236}">
                      <a16:creationId xmlns:a16="http://schemas.microsoft.com/office/drawing/2014/main" id="{9A24329D-5928-4A69-9535-BC30E0E8C6F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87581" y="6232909"/>
                  <a:ext cx="160984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" name="TextBox 10">
                  <a:extLst>
                    <a:ext uri="{FF2B5EF4-FFF2-40B4-BE49-F238E27FC236}">
                      <a16:creationId xmlns:a16="http://schemas.microsoft.com/office/drawing/2014/main" id="{641F6723-959C-494B-960A-625F9CE9BC1F}"/>
                    </a:ext>
                  </a:extLst>
                </p:cNvPr>
                <p:cNvSpPr txBox="1"/>
                <p:nvPr/>
              </p:nvSpPr>
              <p:spPr>
                <a:xfrm>
                  <a:off x="6814224" y="6637475"/>
                  <a:ext cx="919351" cy="220980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Мошковский район</a:t>
                  </a:r>
                </a:p>
              </p:txBody>
            </p:sp>
            <p:sp>
              <p:nvSpPr>
                <p:cNvPr id="110" name="Полилиния 591">
                  <a:extLst>
                    <a:ext uri="{FF2B5EF4-FFF2-40B4-BE49-F238E27FC236}">
                      <a16:creationId xmlns:a16="http://schemas.microsoft.com/office/drawing/2014/main" id="{18D05B1C-C1AD-4F27-A9EA-842B4E89FC6A}"/>
                    </a:ext>
                  </a:extLst>
                </p:cNvPr>
                <p:cNvSpPr/>
                <p:nvPr/>
              </p:nvSpPr>
              <p:spPr>
                <a:xfrm>
                  <a:off x="6913438" y="5711426"/>
                  <a:ext cx="324905" cy="204788"/>
                </a:xfrm>
                <a:custGeom>
                  <a:avLst/>
                  <a:gdLst>
                    <a:gd name="connsiteX0" fmla="*/ 42863 w 324905"/>
                    <a:gd name="connsiteY0" fmla="*/ 28575 h 204788"/>
                    <a:gd name="connsiteX1" fmla="*/ 47625 w 324905"/>
                    <a:gd name="connsiteY1" fmla="*/ 4763 h 204788"/>
                    <a:gd name="connsiteX2" fmla="*/ 61913 w 324905"/>
                    <a:gd name="connsiteY2" fmla="*/ 0 h 204788"/>
                    <a:gd name="connsiteX3" fmla="*/ 95250 w 324905"/>
                    <a:gd name="connsiteY3" fmla="*/ 4763 h 204788"/>
                    <a:gd name="connsiteX4" fmla="*/ 200025 w 324905"/>
                    <a:gd name="connsiteY4" fmla="*/ 9525 h 204788"/>
                    <a:gd name="connsiteX5" fmla="*/ 252413 w 324905"/>
                    <a:gd name="connsiteY5" fmla="*/ 14288 h 204788"/>
                    <a:gd name="connsiteX6" fmla="*/ 280988 w 324905"/>
                    <a:gd name="connsiteY6" fmla="*/ 23813 h 204788"/>
                    <a:gd name="connsiteX7" fmla="*/ 285750 w 324905"/>
                    <a:gd name="connsiteY7" fmla="*/ 52388 h 204788"/>
                    <a:gd name="connsiteX8" fmla="*/ 300038 w 324905"/>
                    <a:gd name="connsiteY8" fmla="*/ 57150 h 204788"/>
                    <a:gd name="connsiteX9" fmla="*/ 314325 w 324905"/>
                    <a:gd name="connsiteY9" fmla="*/ 66675 h 204788"/>
                    <a:gd name="connsiteX10" fmla="*/ 323850 w 324905"/>
                    <a:gd name="connsiteY10" fmla="*/ 80963 h 204788"/>
                    <a:gd name="connsiteX11" fmla="*/ 319088 w 324905"/>
                    <a:gd name="connsiteY11" fmla="*/ 180975 h 204788"/>
                    <a:gd name="connsiteX12" fmla="*/ 300038 w 324905"/>
                    <a:gd name="connsiteY12" fmla="*/ 185738 h 204788"/>
                    <a:gd name="connsiteX13" fmla="*/ 228600 w 324905"/>
                    <a:gd name="connsiteY13" fmla="*/ 190500 h 204788"/>
                    <a:gd name="connsiteX14" fmla="*/ 209550 w 324905"/>
                    <a:gd name="connsiteY14" fmla="*/ 195263 h 204788"/>
                    <a:gd name="connsiteX15" fmla="*/ 185738 w 324905"/>
                    <a:gd name="connsiteY15" fmla="*/ 200025 h 204788"/>
                    <a:gd name="connsiteX16" fmla="*/ 171450 w 324905"/>
                    <a:gd name="connsiteY16" fmla="*/ 204788 h 204788"/>
                    <a:gd name="connsiteX17" fmla="*/ 152400 w 324905"/>
                    <a:gd name="connsiteY17" fmla="*/ 190500 h 204788"/>
                    <a:gd name="connsiteX18" fmla="*/ 138113 w 324905"/>
                    <a:gd name="connsiteY18" fmla="*/ 180975 h 204788"/>
                    <a:gd name="connsiteX19" fmla="*/ 123825 w 324905"/>
                    <a:gd name="connsiteY19" fmla="*/ 166688 h 204788"/>
                    <a:gd name="connsiteX20" fmla="*/ 95250 w 324905"/>
                    <a:gd name="connsiteY20" fmla="*/ 152400 h 204788"/>
                    <a:gd name="connsiteX21" fmla="*/ 42863 w 324905"/>
                    <a:gd name="connsiteY21" fmla="*/ 147638 h 204788"/>
                    <a:gd name="connsiteX22" fmla="*/ 14288 w 324905"/>
                    <a:gd name="connsiteY22" fmla="*/ 133350 h 204788"/>
                    <a:gd name="connsiteX23" fmla="*/ 4763 w 324905"/>
                    <a:gd name="connsiteY23" fmla="*/ 119063 h 204788"/>
                    <a:gd name="connsiteX24" fmla="*/ 0 w 324905"/>
                    <a:gd name="connsiteY24" fmla="*/ 104775 h 204788"/>
                    <a:gd name="connsiteX25" fmla="*/ 19050 w 324905"/>
                    <a:gd name="connsiteY25" fmla="*/ 42863 h 204788"/>
                    <a:gd name="connsiteX26" fmla="*/ 42863 w 324905"/>
                    <a:gd name="connsiteY26" fmla="*/ 28575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4905" h="204788">
                      <a:moveTo>
                        <a:pt x="42863" y="28575"/>
                      </a:moveTo>
                      <a:cubicBezTo>
                        <a:pt x="44450" y="20638"/>
                        <a:pt x="43135" y="11498"/>
                        <a:pt x="47625" y="4763"/>
                      </a:cubicBezTo>
                      <a:cubicBezTo>
                        <a:pt x="50410" y="586"/>
                        <a:pt x="56893" y="0"/>
                        <a:pt x="61913" y="0"/>
                      </a:cubicBezTo>
                      <a:cubicBezTo>
                        <a:pt x="73138" y="0"/>
                        <a:pt x="84138" y="3175"/>
                        <a:pt x="95250" y="4763"/>
                      </a:cubicBezTo>
                      <a:cubicBezTo>
                        <a:pt x="147969" y="22336"/>
                        <a:pt x="113804" y="14914"/>
                        <a:pt x="200025" y="9525"/>
                      </a:cubicBezTo>
                      <a:cubicBezTo>
                        <a:pt x="217488" y="11113"/>
                        <a:pt x="235145" y="11241"/>
                        <a:pt x="252413" y="14288"/>
                      </a:cubicBezTo>
                      <a:cubicBezTo>
                        <a:pt x="262300" y="16033"/>
                        <a:pt x="280988" y="23813"/>
                        <a:pt x="280988" y="23813"/>
                      </a:cubicBezTo>
                      <a:cubicBezTo>
                        <a:pt x="282575" y="33338"/>
                        <a:pt x="280959" y="44004"/>
                        <a:pt x="285750" y="52388"/>
                      </a:cubicBezTo>
                      <a:cubicBezTo>
                        <a:pt x="288241" y="56747"/>
                        <a:pt x="295548" y="54905"/>
                        <a:pt x="300038" y="57150"/>
                      </a:cubicBezTo>
                      <a:cubicBezTo>
                        <a:pt x="305157" y="59710"/>
                        <a:pt x="309563" y="63500"/>
                        <a:pt x="314325" y="66675"/>
                      </a:cubicBezTo>
                      <a:cubicBezTo>
                        <a:pt x="317500" y="71438"/>
                        <a:pt x="323612" y="75244"/>
                        <a:pt x="323850" y="80963"/>
                      </a:cubicBezTo>
                      <a:cubicBezTo>
                        <a:pt x="325240" y="114309"/>
                        <a:pt x="326484" y="148430"/>
                        <a:pt x="319088" y="180975"/>
                      </a:cubicBezTo>
                      <a:cubicBezTo>
                        <a:pt x="317637" y="187358"/>
                        <a:pt x="306548" y="185053"/>
                        <a:pt x="300038" y="185738"/>
                      </a:cubicBezTo>
                      <a:cubicBezTo>
                        <a:pt x="276304" y="188236"/>
                        <a:pt x="252413" y="188913"/>
                        <a:pt x="228600" y="190500"/>
                      </a:cubicBezTo>
                      <a:cubicBezTo>
                        <a:pt x="222250" y="192088"/>
                        <a:pt x="215940" y="193843"/>
                        <a:pt x="209550" y="195263"/>
                      </a:cubicBezTo>
                      <a:cubicBezTo>
                        <a:pt x="201648" y="197019"/>
                        <a:pt x="193591" y="198062"/>
                        <a:pt x="185738" y="200025"/>
                      </a:cubicBezTo>
                      <a:cubicBezTo>
                        <a:pt x="180868" y="201243"/>
                        <a:pt x="176213" y="203200"/>
                        <a:pt x="171450" y="204788"/>
                      </a:cubicBezTo>
                      <a:cubicBezTo>
                        <a:pt x="165100" y="200025"/>
                        <a:pt x="158859" y="195114"/>
                        <a:pt x="152400" y="190500"/>
                      </a:cubicBezTo>
                      <a:cubicBezTo>
                        <a:pt x="147743" y="187173"/>
                        <a:pt x="142510" y="184639"/>
                        <a:pt x="138113" y="180975"/>
                      </a:cubicBezTo>
                      <a:cubicBezTo>
                        <a:pt x="132939" y="176663"/>
                        <a:pt x="128999" y="171000"/>
                        <a:pt x="123825" y="166688"/>
                      </a:cubicBezTo>
                      <a:cubicBezTo>
                        <a:pt x="116019" y="160183"/>
                        <a:pt x="105619" y="153881"/>
                        <a:pt x="95250" y="152400"/>
                      </a:cubicBezTo>
                      <a:cubicBezTo>
                        <a:pt x="77892" y="149920"/>
                        <a:pt x="60325" y="149225"/>
                        <a:pt x="42863" y="147638"/>
                      </a:cubicBezTo>
                      <a:cubicBezTo>
                        <a:pt x="31242" y="143764"/>
                        <a:pt x="23520" y="142582"/>
                        <a:pt x="14288" y="133350"/>
                      </a:cubicBezTo>
                      <a:cubicBezTo>
                        <a:pt x="10241" y="129303"/>
                        <a:pt x="7323" y="124182"/>
                        <a:pt x="4763" y="119063"/>
                      </a:cubicBezTo>
                      <a:cubicBezTo>
                        <a:pt x="2518" y="114573"/>
                        <a:pt x="1588" y="109538"/>
                        <a:pt x="0" y="104775"/>
                      </a:cubicBezTo>
                      <a:cubicBezTo>
                        <a:pt x="5433" y="50448"/>
                        <a:pt x="-6518" y="68431"/>
                        <a:pt x="19050" y="42863"/>
                      </a:cubicBezTo>
                      <a:lnTo>
                        <a:pt x="42863" y="28575"/>
                      </a:lnTo>
                      <a:close/>
                    </a:path>
                  </a:pathLst>
                </a:custGeom>
                <a:solidFill>
                  <a:srgbClr val="00B0F0">
                    <a:alpha val="40000"/>
                  </a:srgbClr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Прямоугольник 110">
                  <a:extLst>
                    <a:ext uri="{FF2B5EF4-FFF2-40B4-BE49-F238E27FC236}">
                      <a16:creationId xmlns:a16="http://schemas.microsoft.com/office/drawing/2014/main" id="{F449EEC8-96FA-4F6A-8EC0-58651135BFC4}"/>
                    </a:ext>
                  </a:extLst>
                </p:cNvPr>
                <p:cNvSpPr/>
                <p:nvPr/>
              </p:nvSpPr>
              <p:spPr>
                <a:xfrm>
                  <a:off x="6821544" y="6110531"/>
                  <a:ext cx="527227" cy="138165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112" name="Text Box 97">
                  <a:extLst>
                    <a:ext uri="{FF2B5EF4-FFF2-40B4-BE49-F238E27FC236}">
                      <a16:creationId xmlns:a16="http://schemas.microsoft.com/office/drawing/2014/main" id="{0405E96D-2980-46D7-8593-17A4416352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502531" y="6603122"/>
                  <a:ext cx="183107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- муниципальное образование</a:t>
                  </a:r>
                </a:p>
              </p:txBody>
            </p:sp>
            <p:sp>
              <p:nvSpPr>
                <p:cNvPr id="113" name="Text Box 97">
                  <a:extLst>
                    <a:ext uri="{FF2B5EF4-FFF2-40B4-BE49-F238E27FC236}">
                      <a16:creationId xmlns:a16="http://schemas.microsoft.com/office/drawing/2014/main" id="{3ECE9475-B453-4D67-B1A7-E08775A6AEF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54310" y="5904606"/>
                  <a:ext cx="189649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 - линии электропередач 110 кВт</a:t>
                  </a:r>
                </a:p>
              </p:txBody>
            </p:sp>
            <p:cxnSp>
              <p:nvCxnSpPr>
                <p:cNvPr id="114" name="Прямая соединительная линия 113">
                  <a:extLst>
                    <a:ext uri="{FF2B5EF4-FFF2-40B4-BE49-F238E27FC236}">
                      <a16:creationId xmlns:a16="http://schemas.microsoft.com/office/drawing/2014/main" id="{615EFFDC-0F4A-46E4-86CF-8F750B9D4CFB}"/>
                    </a:ext>
                  </a:extLst>
                </p:cNvPr>
                <p:cNvCxnSpPr/>
                <p:nvPr/>
              </p:nvCxnSpPr>
              <p:spPr>
                <a:xfrm>
                  <a:off x="6955007" y="5999758"/>
                  <a:ext cx="275997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Text Box 97">
                  <a:extLst>
                    <a:ext uri="{FF2B5EF4-FFF2-40B4-BE49-F238E27FC236}">
                      <a16:creationId xmlns:a16="http://schemas.microsoft.com/office/drawing/2014/main" id="{51F9E1E5-2300-4022-B3FD-53EAA60BA79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86006" y="6092783"/>
                  <a:ext cx="1898652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27985" tIns="63994" rIns="127985" bIns="63994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- </a:t>
                  </a: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101" name="Скругленный прямоугольник 579">
                <a:extLst>
                  <a:ext uri="{FF2B5EF4-FFF2-40B4-BE49-F238E27FC236}">
                    <a16:creationId xmlns:a16="http://schemas.microsoft.com/office/drawing/2014/main" id="{B1E9717F-3BA9-425F-A574-2246E210B1DD}"/>
                  </a:ext>
                </a:extLst>
              </p:cNvPr>
              <p:cNvSpPr/>
              <p:nvPr/>
            </p:nvSpPr>
            <p:spPr>
              <a:xfrm>
                <a:off x="9418957" y="6341350"/>
                <a:ext cx="247153" cy="11848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102" name="Text Box 97">
                <a:extLst>
                  <a:ext uri="{FF2B5EF4-FFF2-40B4-BE49-F238E27FC236}">
                    <a16:creationId xmlns:a16="http://schemas.microsoft.com/office/drawing/2014/main" id="{3F9CF249-05ED-4CEE-A687-EBB6F0B386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13194" y="6309232"/>
                <a:ext cx="1788099" cy="184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0200" tIns="40101" rIns="80200" bIns="40101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8016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 - износ электроэнергетических систем </a:t>
                </a:r>
              </a:p>
            </p:txBody>
          </p:sp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5C2A7B1C-7744-4FCC-A99C-3542190D4E63}"/>
                  </a:ext>
                </a:extLst>
              </p:cNvPr>
              <p:cNvSpPr/>
              <p:nvPr/>
            </p:nvSpPr>
            <p:spPr>
              <a:xfrm>
                <a:off x="9257753" y="6200509"/>
                <a:ext cx="575356" cy="104082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1" tIns="34286" rIns="68571" bIns="34286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104" name="Text Box 97">
                <a:extLst>
                  <a:ext uri="{FF2B5EF4-FFF2-40B4-BE49-F238E27FC236}">
                    <a16:creationId xmlns:a16="http://schemas.microsoft.com/office/drawing/2014/main" id="{3F3F7A49-BBF0-41EE-89A0-8259E85869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70204" y="6157243"/>
                <a:ext cx="1440241" cy="233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73" tIns="63988" rIns="127973" bIns="63988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12795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- кол-во домов /населения</a:t>
                </a:r>
              </a:p>
            </p:txBody>
          </p:sp>
        </p:grpSp>
        <p:sp>
          <p:nvSpPr>
            <p:cNvPr id="132" name="Text Box 97">
              <a:extLst>
                <a:ext uri="{FF2B5EF4-FFF2-40B4-BE49-F238E27FC236}">
                  <a16:creationId xmlns:a16="http://schemas.microsoft.com/office/drawing/2014/main" id="{15788371-2AA0-4458-85F9-1DEF76D64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6129" y="5181124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температура, С</a:t>
              </a:r>
            </a:p>
          </p:txBody>
        </p:sp>
        <p:sp>
          <p:nvSpPr>
            <p:cNvPr id="133" name="TextBox 23">
              <a:extLst>
                <a:ext uri="{FF2B5EF4-FFF2-40B4-BE49-F238E27FC236}">
                  <a16:creationId xmlns:a16="http://schemas.microsoft.com/office/drawing/2014/main" id="{FF8FB86B-D05D-47DC-A4F2-688D8E62315B}"/>
                </a:ext>
              </a:extLst>
            </p:cNvPr>
            <p:cNvSpPr txBox="1"/>
            <p:nvPr/>
          </p:nvSpPr>
          <p:spPr>
            <a:xfrm>
              <a:off x="9333302" y="5146191"/>
              <a:ext cx="383894" cy="300152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134" name="TextBox 23">
              <a:extLst>
                <a:ext uri="{FF2B5EF4-FFF2-40B4-BE49-F238E27FC236}">
                  <a16:creationId xmlns:a16="http://schemas.microsoft.com/office/drawing/2014/main" id="{10A62B2D-624A-4DD3-B870-84A54FCD7249}"/>
                </a:ext>
              </a:extLst>
            </p:cNvPr>
            <p:cNvSpPr txBox="1"/>
            <p:nvPr/>
          </p:nvSpPr>
          <p:spPr>
            <a:xfrm>
              <a:off x="9324230" y="5395707"/>
              <a:ext cx="372305" cy="300152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35" name="Text Box 97">
              <a:extLst>
                <a:ext uri="{FF2B5EF4-FFF2-40B4-BE49-F238E27FC236}">
                  <a16:creationId xmlns:a16="http://schemas.microsoft.com/office/drawing/2014/main" id="{0E0E0975-A475-40CB-9F4A-D3E9470F29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5866" y="5418706"/>
              <a:ext cx="1018906" cy="274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порывы ветра, м/с</a:t>
              </a:r>
            </a:p>
          </p:txBody>
        </p:sp>
      </p:grpSp>
      <p:sp>
        <p:nvSpPr>
          <p:cNvPr id="397" name="Text Box 96">
            <a:extLst>
              <a:ext uri="{FF2B5EF4-FFF2-40B4-BE49-F238E27FC236}">
                <a16:creationId xmlns:a16="http://schemas.microsoft.com/office/drawing/2014/main" id="{011AB8BE-5177-4139-9688-C5CD860A9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1" y="649094"/>
            <a:ext cx="9144000" cy="441667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 lIns="53181" tIns="10676" rIns="53181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ОЯ</a:t>
            </a:r>
            <a:r>
              <a:rPr kumimoji="0" lang="ru-RU" alt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данным ФГБУ «Западно-Сибирское УГМС», в период с 26 по 30 декабря 2020 года по Новосибирской области и в г. Новосибирске ожидается аномально холодная погода с минимальными температурами -35 и ниже.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8" name="Rectangle 6">
            <a:extLst>
              <a:ext uri="{FF2B5EF4-FFF2-40B4-BE49-F238E27FC236}">
                <a16:creationId xmlns:a16="http://schemas.microsoft.com/office/drawing/2014/main" id="{2767D2B1-3589-4813-AA31-9387DA4CC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1" y="958656"/>
            <a:ext cx="9144000" cy="50591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lIns="104780" tIns="52391" rIns="104780" bIns="52391">
            <a:spAutoFit/>
          </a:bodyPr>
          <a:lstStyle>
            <a:lvl1pPr defTabSz="1047750" eaLnBrk="0" hangingPunct="0"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7750" eaLnBrk="0" hangingPunct="0"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7750" eaLnBrk="0" hangingPunct="0"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7750" eaLnBrk="0" hangingPunct="0"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7750" eaLnBrk="0" hangingPunct="0"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7750" eaLnBrk="0" fontAlgn="base" hangingPunct="0">
              <a:spcBef>
                <a:spcPct val="0"/>
              </a:spcBef>
              <a:spcAft>
                <a:spcPct val="0"/>
              </a:spcAft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7750" eaLnBrk="0" fontAlgn="base" hangingPunct="0">
              <a:spcBef>
                <a:spcPct val="0"/>
              </a:spcBef>
              <a:spcAft>
                <a:spcPct val="0"/>
              </a:spcAft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7750" eaLnBrk="0" fontAlgn="base" hangingPunct="0">
              <a:spcBef>
                <a:spcPct val="0"/>
              </a:spcBef>
              <a:spcAft>
                <a:spcPct val="0"/>
              </a:spcAft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7750" eaLnBrk="0" fontAlgn="base" hangingPunct="0">
              <a:spcBef>
                <a:spcPct val="0"/>
              </a:spcBef>
              <a:spcAft>
                <a:spcPct val="0"/>
              </a:spcAft>
              <a:tabLst>
                <a:tab pos="298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047750" rtl="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987675" algn="l"/>
              </a:tabLst>
              <a:defRPr/>
            </a:pPr>
            <a:r>
              <a:rPr kumimoji="0" lang="ru-RU" alt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Сценарий возможного развития ЧС на объектах ТЭК и ЖКХ Новосибирской области</a:t>
            </a:r>
          </a:p>
          <a:p>
            <a:pPr marL="0" marR="0" lvl="0" indent="0" algn="just" defTabSz="104775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987675" algn="l"/>
              </a:tabLst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Возможно возникновение чрезвычайных ситуаций, обусловленных  значительным возрастанием нагрузок на системы электроснабжения населенных пунктов и промышленных предприятий, а также неблагоприятными условиями эксплуатации технологического оборудования при низких температурах наружного воздуха.</a:t>
            </a:r>
          </a:p>
        </p:txBody>
      </p:sp>
      <p:sp>
        <p:nvSpPr>
          <p:cNvPr id="399" name="TextBox 398">
            <a:extLst>
              <a:ext uri="{FF2B5EF4-FFF2-40B4-BE49-F238E27FC236}">
                <a16:creationId xmlns:a16="http://schemas.microsoft.com/office/drawing/2014/main" id="{B27C3621-C3DE-4FFF-A516-5794E5614DFB}"/>
              </a:ext>
            </a:extLst>
          </p:cNvPr>
          <p:cNvSpPr txBox="1"/>
          <p:nvPr/>
        </p:nvSpPr>
        <p:spPr>
          <a:xfrm>
            <a:off x="16005" y="6304002"/>
            <a:ext cx="1633434" cy="55399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13:30 25.12.2020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ЦУКС ГУ Ляхов А.Н.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33501-412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использовались: АИУС РСЧС, </a:t>
            </a:r>
            <a:r>
              <a:rPr lang="ru-RU" sz="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endParaRPr lang="ru-RU" sz="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1:1000</a:t>
            </a:r>
          </a:p>
        </p:txBody>
      </p:sp>
    </p:spTree>
    <p:extLst>
      <p:ext uri="{BB962C8B-B14F-4D97-AF65-F5344CB8AC3E}">
        <p14:creationId xmlns:p14="http://schemas.microsoft.com/office/powerpoint/2010/main" val="11725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15F5B3-00B7-4AE4-AC74-F550445D5A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29" t="18796" r="59541" b="5923"/>
          <a:stretch/>
        </p:blipFill>
        <p:spPr>
          <a:xfrm>
            <a:off x="0" y="545710"/>
            <a:ext cx="9117246" cy="6306924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D0C8A04F-0293-4189-A4ED-D1DECB89C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8" y="-2530"/>
            <a:ext cx="9136783" cy="549566"/>
          </a:xfrm>
          <a:prstGeom prst="rect">
            <a:avLst/>
          </a:prstGeom>
          <a:solidFill>
            <a:srgbClr val="5B9BD5">
              <a:lumMod val="50000"/>
            </a:srgb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ИНФОРМАЦИОННЫЕ МАТЕРИАЛЫ ПО ОСАДКАМ И ПОРЫВАМ ВЕТРА НА ТЕРРИТОРИИ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Н.П. СЕВЕРНОЕ СЕВЕРНОГО РАЙОНА (РИСК НАРУШЕНИЯ ЭЛЕКТРОСНАБЖЕНИЯ НА 26.12.2020)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93931F-D76A-4276-AAB0-49FE0B6740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2" y="117898"/>
            <a:ext cx="512404" cy="3073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2F8991-3772-46D7-949B-FFBED2734D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761" y="95417"/>
            <a:ext cx="884485" cy="335660"/>
          </a:xfrm>
          <a:prstGeom prst="rect">
            <a:avLst/>
          </a:prstGeom>
        </p:spPr>
      </p:pic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2620DA47-B238-4840-9849-28958995B3E3}"/>
              </a:ext>
            </a:extLst>
          </p:cNvPr>
          <p:cNvGrpSpPr/>
          <p:nvPr/>
        </p:nvGrpSpPr>
        <p:grpSpPr>
          <a:xfrm>
            <a:off x="6888054" y="5116278"/>
            <a:ext cx="2602103" cy="1750645"/>
            <a:chOff x="6888054" y="5116278"/>
            <a:chExt cx="2602103" cy="1750645"/>
          </a:xfrm>
        </p:grpSpPr>
        <p:sp>
          <p:nvSpPr>
            <p:cNvPr id="29" name="Text Box 97">
              <a:extLst>
                <a:ext uri="{FF2B5EF4-FFF2-40B4-BE49-F238E27FC236}">
                  <a16:creationId xmlns:a16="http://schemas.microsoft.com/office/drawing/2014/main" id="{D0192CE6-AF17-4B08-93AF-F4F374A75E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7392" y="6207332"/>
              <a:ext cx="1460939" cy="198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2" tIns="63992" rIns="127982" bIns="639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184C42E-3271-4B5F-A7C5-78152D62DE5B}"/>
                </a:ext>
              </a:extLst>
            </p:cNvPr>
            <p:cNvGrpSpPr/>
            <p:nvPr/>
          </p:nvGrpSpPr>
          <p:grpSpPr>
            <a:xfrm>
              <a:off x="6888054" y="5116278"/>
              <a:ext cx="2602103" cy="1750645"/>
              <a:chOff x="9401428" y="3528486"/>
              <a:chExt cx="2977611" cy="3327495"/>
            </a:xfrm>
          </p:grpSpPr>
          <p:grpSp>
            <p:nvGrpSpPr>
              <p:cNvPr id="127" name="Группа 1145">
                <a:extLst>
                  <a:ext uri="{FF2B5EF4-FFF2-40B4-BE49-F238E27FC236}">
                    <a16:creationId xmlns:a16="http://schemas.microsoft.com/office/drawing/2014/main" id="{E4B02945-92D5-4E7E-8930-DC4667D41E3D}"/>
                  </a:ext>
                </a:extLst>
              </p:cNvPr>
              <p:cNvGrpSpPr/>
              <p:nvPr/>
            </p:nvGrpSpPr>
            <p:grpSpPr>
              <a:xfrm>
                <a:off x="9401428" y="3528486"/>
                <a:ext cx="2977611" cy="3327495"/>
                <a:chOff x="6759625" y="4893992"/>
                <a:chExt cx="2425033" cy="1971674"/>
              </a:xfrm>
            </p:grpSpPr>
            <p:sp>
              <p:nvSpPr>
                <p:cNvPr id="132" name="Rectangle 93">
                  <a:extLst>
                    <a:ext uri="{FF2B5EF4-FFF2-40B4-BE49-F238E27FC236}">
                      <a16:creationId xmlns:a16="http://schemas.microsoft.com/office/drawing/2014/main" id="{C64E284E-2E7B-4C93-BD7D-FB99882A8E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9625" y="4918615"/>
                  <a:ext cx="2096871" cy="1921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3" name="Text Box 97">
                  <a:extLst>
                    <a:ext uri="{FF2B5EF4-FFF2-40B4-BE49-F238E27FC236}">
                      <a16:creationId xmlns:a16="http://schemas.microsoft.com/office/drawing/2014/main" id="{6B0A7E93-1AA3-4846-97F4-E75862E1D4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97788" y="4893992"/>
                  <a:ext cx="160638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Условные обозначения</a:t>
                  </a:r>
                </a:p>
              </p:txBody>
            </p:sp>
            <p:sp>
              <p:nvSpPr>
                <p:cNvPr id="134" name="Text Box 97">
                  <a:extLst>
                    <a:ext uri="{FF2B5EF4-FFF2-40B4-BE49-F238E27FC236}">
                      <a16:creationId xmlns:a16="http://schemas.microsoft.com/office/drawing/2014/main" id="{B33F28E4-B82F-46C7-A66D-1EBCD9108DC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87581" y="6232909"/>
                  <a:ext cx="160984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5" name="TextBox 10">
                  <a:extLst>
                    <a:ext uri="{FF2B5EF4-FFF2-40B4-BE49-F238E27FC236}">
                      <a16:creationId xmlns:a16="http://schemas.microsoft.com/office/drawing/2014/main" id="{9467B80A-1131-47E2-8B46-EB728F72F351}"/>
                    </a:ext>
                  </a:extLst>
                </p:cNvPr>
                <p:cNvSpPr txBox="1"/>
                <p:nvPr/>
              </p:nvSpPr>
              <p:spPr>
                <a:xfrm>
                  <a:off x="6814224" y="6637475"/>
                  <a:ext cx="919351" cy="220980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ГО Керчь   </a:t>
                  </a:r>
                </a:p>
              </p:txBody>
            </p:sp>
            <p:sp>
              <p:nvSpPr>
                <p:cNvPr id="136" name="Прямоугольник 135">
                  <a:extLst>
                    <a:ext uri="{FF2B5EF4-FFF2-40B4-BE49-F238E27FC236}">
                      <a16:creationId xmlns:a16="http://schemas.microsoft.com/office/drawing/2014/main" id="{4233EA0D-851A-4FFC-A9E8-DDFB6895820F}"/>
                    </a:ext>
                  </a:extLst>
                </p:cNvPr>
                <p:cNvSpPr/>
                <p:nvPr/>
              </p:nvSpPr>
              <p:spPr>
                <a:xfrm>
                  <a:off x="6821544" y="6110531"/>
                  <a:ext cx="527227" cy="138165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137" name="Text Box 97">
                  <a:extLst>
                    <a:ext uri="{FF2B5EF4-FFF2-40B4-BE49-F238E27FC236}">
                      <a16:creationId xmlns:a16="http://schemas.microsoft.com/office/drawing/2014/main" id="{3C6326AC-1775-4CFE-A0CC-165B9C2F543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308981" y="6603122"/>
                  <a:ext cx="1831079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- муниципальное образование</a:t>
                  </a:r>
                </a:p>
              </p:txBody>
            </p:sp>
            <p:sp>
              <p:nvSpPr>
                <p:cNvPr id="138" name="Text Box 97">
                  <a:extLst>
                    <a:ext uri="{FF2B5EF4-FFF2-40B4-BE49-F238E27FC236}">
                      <a16:creationId xmlns:a16="http://schemas.microsoft.com/office/drawing/2014/main" id="{23CAC129-B49B-4036-AA67-1007D778B12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54310" y="5904606"/>
                  <a:ext cx="1896493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5" tIns="63994" rIns="127985" bIns="63994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 - линии электропередач 110 кВт</a:t>
                  </a:r>
                </a:p>
              </p:txBody>
            </p:sp>
            <p:cxnSp>
              <p:nvCxnSpPr>
                <p:cNvPr id="139" name="Прямая соединительная линия 138">
                  <a:extLst>
                    <a:ext uri="{FF2B5EF4-FFF2-40B4-BE49-F238E27FC236}">
                      <a16:creationId xmlns:a16="http://schemas.microsoft.com/office/drawing/2014/main" id="{D102E117-3AFA-4F51-B40B-7AEF7D11A40E}"/>
                    </a:ext>
                  </a:extLst>
                </p:cNvPr>
                <p:cNvCxnSpPr/>
                <p:nvPr/>
              </p:nvCxnSpPr>
              <p:spPr>
                <a:xfrm>
                  <a:off x="6955007" y="5999758"/>
                  <a:ext cx="275997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" name="Text Box 97">
                  <a:extLst>
                    <a:ext uri="{FF2B5EF4-FFF2-40B4-BE49-F238E27FC236}">
                      <a16:creationId xmlns:a16="http://schemas.microsoft.com/office/drawing/2014/main" id="{D5EAD032-A9F9-4B43-AC50-169CEB486A5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86006" y="6092783"/>
                  <a:ext cx="1898652" cy="2625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27985" tIns="63994" rIns="127985" bIns="63994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- </a:t>
                  </a:r>
                  <a:r>
                    <a:rPr kumimoji="0" lang="ru-RU" altLang="ru-RU" sz="67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128" name="Скругленный прямоугольник 308">
                <a:extLst>
                  <a:ext uri="{FF2B5EF4-FFF2-40B4-BE49-F238E27FC236}">
                    <a16:creationId xmlns:a16="http://schemas.microsoft.com/office/drawing/2014/main" id="{E529CF66-622C-46E0-9976-E9D5892A0D5C}"/>
                  </a:ext>
                </a:extLst>
              </p:cNvPr>
              <p:cNvSpPr/>
              <p:nvPr/>
            </p:nvSpPr>
            <p:spPr>
              <a:xfrm>
                <a:off x="9661923" y="6214698"/>
                <a:ext cx="282820" cy="22520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129" name="Text Box 97">
                <a:extLst>
                  <a:ext uri="{FF2B5EF4-FFF2-40B4-BE49-F238E27FC236}">
                    <a16:creationId xmlns:a16="http://schemas.microsoft.com/office/drawing/2014/main" id="{50D332B3-8F60-4E43-9831-98B5603A79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13052" y="6153650"/>
                <a:ext cx="2046139" cy="351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0200" tIns="40101" rIns="80200" bIns="40101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8016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 - износ электроэнергетических систем </a:t>
                </a:r>
              </a:p>
            </p:txBody>
          </p:sp>
          <p:sp>
            <p:nvSpPr>
              <p:cNvPr id="130" name="Прямоугольник 129">
                <a:extLst>
                  <a:ext uri="{FF2B5EF4-FFF2-40B4-BE49-F238E27FC236}">
                    <a16:creationId xmlns:a16="http://schemas.microsoft.com/office/drawing/2014/main" id="{2AA7C42E-9FFF-48CA-AA40-59F4A23505A0}"/>
                  </a:ext>
                </a:extLst>
              </p:cNvPr>
              <p:cNvSpPr/>
              <p:nvPr/>
            </p:nvSpPr>
            <p:spPr>
              <a:xfrm>
                <a:off x="9477456" y="5946998"/>
                <a:ext cx="658385" cy="197832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8571" tIns="34286" rIns="68571" bIns="34286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131" name="Text Box 97">
                <a:extLst>
                  <a:ext uri="{FF2B5EF4-FFF2-40B4-BE49-F238E27FC236}">
                    <a16:creationId xmlns:a16="http://schemas.microsoft.com/office/drawing/2014/main" id="{9388D659-9A5B-4928-BDE0-B4A8A8BB8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063858" y="5864760"/>
                <a:ext cx="1648083" cy="4430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73" tIns="63988" rIns="127973" bIns="63988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12795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7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Arial" panose="020B0604020202020204" pitchFamily="34" charset="0"/>
                  </a:rPr>
                  <a:t>- кол-во домов /населения</a:t>
                </a:r>
              </a:p>
            </p:txBody>
          </p:sp>
        </p:grpSp>
        <p:sp>
          <p:nvSpPr>
            <p:cNvPr id="31" name="Text Box 97">
              <a:extLst>
                <a:ext uri="{FF2B5EF4-FFF2-40B4-BE49-F238E27FC236}">
                  <a16:creationId xmlns:a16="http://schemas.microsoft.com/office/drawing/2014/main" id="{0C9F9FED-D3F5-4C36-866D-5EC44F816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1726" y="5253615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32" name="TextBox 23">
              <a:extLst>
                <a:ext uri="{FF2B5EF4-FFF2-40B4-BE49-F238E27FC236}">
                  <a16:creationId xmlns:a16="http://schemas.microsoft.com/office/drawing/2014/main" id="{81C6F53F-E069-4946-9D20-40301565BB85}"/>
                </a:ext>
              </a:extLst>
            </p:cNvPr>
            <p:cNvSpPr txBox="1"/>
            <p:nvPr/>
          </p:nvSpPr>
          <p:spPr>
            <a:xfrm>
              <a:off x="7020651" y="5276913"/>
              <a:ext cx="383894" cy="219291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33" name="TextBox 23">
              <a:extLst>
                <a:ext uri="{FF2B5EF4-FFF2-40B4-BE49-F238E27FC236}">
                  <a16:creationId xmlns:a16="http://schemas.microsoft.com/office/drawing/2014/main" id="{B5CA2159-DF03-4408-9F25-C21E0B6944F7}"/>
                </a:ext>
              </a:extLst>
            </p:cNvPr>
            <p:cNvSpPr txBox="1"/>
            <p:nvPr/>
          </p:nvSpPr>
          <p:spPr>
            <a:xfrm>
              <a:off x="7032240" y="5431475"/>
              <a:ext cx="372305" cy="219291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34" name="Text Box 97">
              <a:extLst>
                <a:ext uri="{FF2B5EF4-FFF2-40B4-BE49-F238E27FC236}">
                  <a16:creationId xmlns:a16="http://schemas.microsoft.com/office/drawing/2014/main" id="{0F097A69-3896-4CCA-AC7A-4521396CCE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1726" y="5421574"/>
              <a:ext cx="1018906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порывы ветра, м/с</a:t>
              </a:r>
            </a:p>
          </p:txBody>
        </p:sp>
        <p:grpSp>
          <p:nvGrpSpPr>
            <p:cNvPr id="35" name="Группа 629">
              <a:extLst>
                <a:ext uri="{FF2B5EF4-FFF2-40B4-BE49-F238E27FC236}">
                  <a16:creationId xmlns:a16="http://schemas.microsoft.com/office/drawing/2014/main" id="{825B2FBB-E5EC-43CD-B65E-095451E096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40937" y="5637566"/>
              <a:ext cx="155099" cy="151307"/>
              <a:chOff x="142483" y="3760971"/>
              <a:chExt cx="346075" cy="386605"/>
            </a:xfrm>
          </p:grpSpPr>
          <p:sp>
            <p:nvSpPr>
              <p:cNvPr id="124" name="Line 281">
                <a:extLst>
                  <a:ext uri="{FF2B5EF4-FFF2-40B4-BE49-F238E27FC236}">
                    <a16:creationId xmlns:a16="http://schemas.microsoft.com/office/drawing/2014/main" id="{D4969A38-8573-49C4-9CE2-6E5068F6B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673" y="3847248"/>
                <a:ext cx="0" cy="3003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285">
                <a:extLst>
                  <a:ext uri="{FF2B5EF4-FFF2-40B4-BE49-F238E27FC236}">
                    <a16:creationId xmlns:a16="http://schemas.microsoft.com/office/drawing/2014/main" id="{DE0F732E-A86A-4687-948F-B77D4BDFE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23" y="3795140"/>
                <a:ext cx="270456" cy="22832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marL="0" marR="0" lvl="0" indent="0" algn="l" defTabSz="9588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Text Box 286">
                <a:extLst>
                  <a:ext uri="{FF2B5EF4-FFF2-40B4-BE49-F238E27FC236}">
                    <a16:creationId xmlns:a16="http://schemas.microsoft.com/office/drawing/2014/main" id="{C00D7B02-29DF-4B80-8416-8744EDE997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2483" y="3760971"/>
                <a:ext cx="346075" cy="338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5450" tIns="42725" rIns="85450" bIns="42725">
                <a:spAutoFit/>
              </a:bodyPr>
              <a:lstStyle/>
              <a:p>
                <a:pPr marL="0" marR="0" lvl="0" indent="0" algn="ctr" defTabSz="77073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6" name="Text Box 97">
              <a:extLst>
                <a:ext uri="{FF2B5EF4-FFF2-40B4-BE49-F238E27FC236}">
                  <a16:creationId xmlns:a16="http://schemas.microsoft.com/office/drawing/2014/main" id="{8BF7F890-8DAE-4DF0-B0F4-D12435E602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1881" y="5589192"/>
              <a:ext cx="1716335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пожарно-спасательные формирования</a:t>
              </a:r>
            </a:p>
          </p:txBody>
        </p:sp>
        <p:grpSp>
          <p:nvGrpSpPr>
            <p:cNvPr id="37" name="Group 316">
              <a:extLst>
                <a:ext uri="{FF2B5EF4-FFF2-40B4-BE49-F238E27FC236}">
                  <a16:creationId xmlns:a16="http://schemas.microsoft.com/office/drawing/2014/main" id="{15D45582-90D5-4312-BB0D-8C014B5949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29769" y="5813186"/>
              <a:ext cx="139927" cy="111367"/>
              <a:chOff x="4727" y="2506"/>
              <a:chExt cx="706" cy="1172"/>
            </a:xfrm>
          </p:grpSpPr>
          <p:sp>
            <p:nvSpPr>
              <p:cNvPr id="46" name="Freeform 317">
                <a:extLst>
                  <a:ext uri="{FF2B5EF4-FFF2-40B4-BE49-F238E27FC236}">
                    <a16:creationId xmlns:a16="http://schemas.microsoft.com/office/drawing/2014/main" id="{2A4ED342-1464-4F87-8358-5CEA54B06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107 h 135"/>
                  <a:gd name="T2" fmla="*/ 0 w 139"/>
                  <a:gd name="T3" fmla="*/ 73 h 135"/>
                  <a:gd name="T4" fmla="*/ 5 w 139"/>
                  <a:gd name="T5" fmla="*/ 73 h 135"/>
                  <a:gd name="T6" fmla="*/ 5 w 139"/>
                  <a:gd name="T7" fmla="*/ 37 h 135"/>
                  <a:gd name="T8" fmla="*/ 10 w 139"/>
                  <a:gd name="T9" fmla="*/ 37 h 135"/>
                  <a:gd name="T10" fmla="*/ 10 w 139"/>
                  <a:gd name="T11" fmla="*/ 0 h 135"/>
                  <a:gd name="T12" fmla="*/ 15 w 139"/>
                  <a:gd name="T13" fmla="*/ 0 h 135"/>
                  <a:gd name="T14" fmla="*/ 15 w 139"/>
                  <a:gd name="T15" fmla="*/ 107 h 135"/>
                  <a:gd name="T16" fmla="*/ 0 w 139"/>
                  <a:gd name="T17" fmla="*/ 107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318">
                <a:extLst>
                  <a:ext uri="{FF2B5EF4-FFF2-40B4-BE49-F238E27FC236}">
                    <a16:creationId xmlns:a16="http://schemas.microsoft.com/office/drawing/2014/main" id="{90D91A33-8B85-4483-AADC-F79E2F249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971 h 1278"/>
                  <a:gd name="T2" fmla="*/ 0 w 1946"/>
                  <a:gd name="T3" fmla="*/ 78 h 1278"/>
                  <a:gd name="T4" fmla="*/ 84 w 1946"/>
                  <a:gd name="T5" fmla="*/ 78 h 1278"/>
                  <a:gd name="T6" fmla="*/ 84 w 1946"/>
                  <a:gd name="T7" fmla="*/ 71 h 1278"/>
                  <a:gd name="T8" fmla="*/ 84 w 1946"/>
                  <a:gd name="T9" fmla="*/ 62 h 1278"/>
                  <a:gd name="T10" fmla="*/ 85 w 1946"/>
                  <a:gd name="T11" fmla="*/ 55 h 1278"/>
                  <a:gd name="T12" fmla="*/ 85 w 1946"/>
                  <a:gd name="T13" fmla="*/ 48 h 1278"/>
                  <a:gd name="T14" fmla="*/ 86 w 1946"/>
                  <a:gd name="T15" fmla="*/ 42 h 1278"/>
                  <a:gd name="T16" fmla="*/ 88 w 1946"/>
                  <a:gd name="T17" fmla="*/ 35 h 1278"/>
                  <a:gd name="T18" fmla="*/ 89 w 1946"/>
                  <a:gd name="T19" fmla="*/ 29 h 1278"/>
                  <a:gd name="T20" fmla="*/ 91 w 1946"/>
                  <a:gd name="T21" fmla="*/ 23 h 1278"/>
                  <a:gd name="T22" fmla="*/ 92 w 1946"/>
                  <a:gd name="T23" fmla="*/ 18 h 1278"/>
                  <a:gd name="T24" fmla="*/ 94 w 1946"/>
                  <a:gd name="T25" fmla="*/ 14 h 1278"/>
                  <a:gd name="T26" fmla="*/ 96 w 1946"/>
                  <a:gd name="T27" fmla="*/ 10 h 1278"/>
                  <a:gd name="T28" fmla="*/ 98 w 1946"/>
                  <a:gd name="T29" fmla="*/ 6 h 1278"/>
                  <a:gd name="T30" fmla="*/ 101 w 1946"/>
                  <a:gd name="T31" fmla="*/ 3 h 1278"/>
                  <a:gd name="T32" fmla="*/ 103 w 1946"/>
                  <a:gd name="T33" fmla="*/ 3 h 1278"/>
                  <a:gd name="T34" fmla="*/ 105 w 1946"/>
                  <a:gd name="T35" fmla="*/ 0 h 1278"/>
                  <a:gd name="T36" fmla="*/ 108 w 1946"/>
                  <a:gd name="T37" fmla="*/ 0 h 1278"/>
                  <a:gd name="T38" fmla="*/ 110 w 1946"/>
                  <a:gd name="T39" fmla="*/ 0 h 1278"/>
                  <a:gd name="T40" fmla="*/ 113 w 1946"/>
                  <a:gd name="T41" fmla="*/ 3 h 1278"/>
                  <a:gd name="T42" fmla="*/ 115 w 1946"/>
                  <a:gd name="T43" fmla="*/ 3 h 1278"/>
                  <a:gd name="T44" fmla="*/ 118 w 1946"/>
                  <a:gd name="T45" fmla="*/ 6 h 1278"/>
                  <a:gd name="T46" fmla="*/ 120 w 1946"/>
                  <a:gd name="T47" fmla="*/ 10 h 1278"/>
                  <a:gd name="T48" fmla="*/ 122 w 1946"/>
                  <a:gd name="T49" fmla="*/ 14 h 1278"/>
                  <a:gd name="T50" fmla="*/ 124 w 1946"/>
                  <a:gd name="T51" fmla="*/ 18 h 1278"/>
                  <a:gd name="T52" fmla="*/ 125 w 1946"/>
                  <a:gd name="T53" fmla="*/ 23 h 1278"/>
                  <a:gd name="T54" fmla="*/ 127 w 1946"/>
                  <a:gd name="T55" fmla="*/ 29 h 1278"/>
                  <a:gd name="T56" fmla="*/ 128 w 1946"/>
                  <a:gd name="T57" fmla="*/ 35 h 1278"/>
                  <a:gd name="T58" fmla="*/ 130 w 1946"/>
                  <a:gd name="T59" fmla="*/ 42 h 1278"/>
                  <a:gd name="T60" fmla="*/ 130 w 1946"/>
                  <a:gd name="T61" fmla="*/ 48 h 1278"/>
                  <a:gd name="T62" fmla="*/ 131 w 1946"/>
                  <a:gd name="T63" fmla="*/ 55 h 1278"/>
                  <a:gd name="T64" fmla="*/ 132 w 1946"/>
                  <a:gd name="T65" fmla="*/ 62 h 1278"/>
                  <a:gd name="T66" fmla="*/ 132 w 1946"/>
                  <a:gd name="T67" fmla="*/ 71 h 1278"/>
                  <a:gd name="T68" fmla="*/ 132 w 1946"/>
                  <a:gd name="T69" fmla="*/ 78 h 1278"/>
                  <a:gd name="T70" fmla="*/ 216 w 1946"/>
                  <a:gd name="T71" fmla="*/ 78 h 1278"/>
                  <a:gd name="T72" fmla="*/ 216 w 1946"/>
                  <a:gd name="T73" fmla="*/ 970 h 1278"/>
                  <a:gd name="T74" fmla="*/ 0 w 1946"/>
                  <a:gd name="T75" fmla="*/ 971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Rectangle 319">
                <a:extLst>
                  <a:ext uri="{FF2B5EF4-FFF2-40B4-BE49-F238E27FC236}">
                    <a16:creationId xmlns:a16="http://schemas.microsoft.com/office/drawing/2014/main" id="{D0BF8145-2A81-4FF0-9ED5-91EDC588F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9" name="Rectangle 320">
                <a:extLst>
                  <a:ext uri="{FF2B5EF4-FFF2-40B4-BE49-F238E27FC236}">
                    <a16:creationId xmlns:a16="http://schemas.microsoft.com/office/drawing/2014/main" id="{DE66160C-D430-419A-BB58-E64F87F83C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321">
                <a:extLst>
                  <a:ext uri="{FF2B5EF4-FFF2-40B4-BE49-F238E27FC236}">
                    <a16:creationId xmlns:a16="http://schemas.microsoft.com/office/drawing/2014/main" id="{583BC3BD-E083-47B1-9126-EAACB610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Rectangle 322">
                <a:extLst>
                  <a:ext uri="{FF2B5EF4-FFF2-40B4-BE49-F238E27FC236}">
                    <a16:creationId xmlns:a16="http://schemas.microsoft.com/office/drawing/2014/main" id="{2181C9B9-CDEF-470A-A1CB-07AC4381C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323">
                <a:extLst>
                  <a:ext uri="{FF2B5EF4-FFF2-40B4-BE49-F238E27FC236}">
                    <a16:creationId xmlns:a16="http://schemas.microsoft.com/office/drawing/2014/main" id="{89CE51B7-2EBC-4499-B5B4-891ACCF57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Rectangle 324">
                <a:extLst>
                  <a:ext uri="{FF2B5EF4-FFF2-40B4-BE49-F238E27FC236}">
                    <a16:creationId xmlns:a16="http://schemas.microsoft.com/office/drawing/2014/main" id="{62ABE0BD-3852-44B7-BA50-318B776AD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Rectangle 325">
                <a:extLst>
                  <a:ext uri="{FF2B5EF4-FFF2-40B4-BE49-F238E27FC236}">
                    <a16:creationId xmlns:a16="http://schemas.microsoft.com/office/drawing/2014/main" id="{9B98F586-D686-466A-9C61-BA4935994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Rectangle 326">
                <a:extLst>
                  <a:ext uri="{FF2B5EF4-FFF2-40B4-BE49-F238E27FC236}">
                    <a16:creationId xmlns:a16="http://schemas.microsoft.com/office/drawing/2014/main" id="{2CF72695-958C-4498-B7DC-222864A9A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Rectangle 327">
                <a:extLst>
                  <a:ext uri="{FF2B5EF4-FFF2-40B4-BE49-F238E27FC236}">
                    <a16:creationId xmlns:a16="http://schemas.microsoft.com/office/drawing/2014/main" id="{8098B482-D04C-4E89-9DF2-A137277B1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Rectangle 328">
                <a:extLst>
                  <a:ext uri="{FF2B5EF4-FFF2-40B4-BE49-F238E27FC236}">
                    <a16:creationId xmlns:a16="http://schemas.microsoft.com/office/drawing/2014/main" id="{72D419DF-C1B5-45E1-A800-6E6376113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" name="Rectangle 329">
                <a:extLst>
                  <a:ext uri="{FF2B5EF4-FFF2-40B4-BE49-F238E27FC236}">
                    <a16:creationId xmlns:a16="http://schemas.microsoft.com/office/drawing/2014/main" id="{4DF4F01C-BE79-449B-813C-AE8970C2E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" name="Rectangle 330">
                <a:extLst>
                  <a:ext uri="{FF2B5EF4-FFF2-40B4-BE49-F238E27FC236}">
                    <a16:creationId xmlns:a16="http://schemas.microsoft.com/office/drawing/2014/main" id="{0188BAE5-60AC-4106-AD88-3905FDC9D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" name="Rectangle 331">
                <a:extLst>
                  <a:ext uri="{FF2B5EF4-FFF2-40B4-BE49-F238E27FC236}">
                    <a16:creationId xmlns:a16="http://schemas.microsoft.com/office/drawing/2014/main" id="{DFD36A91-E3AD-443F-847B-FF95CDE2C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" name="Rectangle 332">
                <a:extLst>
                  <a:ext uri="{FF2B5EF4-FFF2-40B4-BE49-F238E27FC236}">
                    <a16:creationId xmlns:a16="http://schemas.microsoft.com/office/drawing/2014/main" id="{3537B177-DC18-4B77-A598-59E2B55F1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" name="Rectangle 333">
                <a:extLst>
                  <a:ext uri="{FF2B5EF4-FFF2-40B4-BE49-F238E27FC236}">
                    <a16:creationId xmlns:a16="http://schemas.microsoft.com/office/drawing/2014/main" id="{150D6BAF-D888-4916-8A3B-AE148C441D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Freeform 334">
                <a:extLst>
                  <a:ext uri="{FF2B5EF4-FFF2-40B4-BE49-F238E27FC236}">
                    <a16:creationId xmlns:a16="http://schemas.microsoft.com/office/drawing/2014/main" id="{B8E6A229-259D-468F-9B32-5A30E4BCA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48 w 440"/>
                  <a:gd name="T1" fmla="*/ 78 h 102"/>
                  <a:gd name="T2" fmla="*/ 48 w 440"/>
                  <a:gd name="T3" fmla="*/ 70 h 102"/>
                  <a:gd name="T4" fmla="*/ 48 w 440"/>
                  <a:gd name="T5" fmla="*/ 63 h 102"/>
                  <a:gd name="T6" fmla="*/ 47 w 440"/>
                  <a:gd name="T7" fmla="*/ 55 h 102"/>
                  <a:gd name="T8" fmla="*/ 46 w 440"/>
                  <a:gd name="T9" fmla="*/ 49 h 102"/>
                  <a:gd name="T10" fmla="*/ 45 w 440"/>
                  <a:gd name="T11" fmla="*/ 42 h 102"/>
                  <a:gd name="T12" fmla="*/ 44 w 440"/>
                  <a:gd name="T13" fmla="*/ 35 h 102"/>
                  <a:gd name="T14" fmla="*/ 43 w 440"/>
                  <a:gd name="T15" fmla="*/ 29 h 102"/>
                  <a:gd name="T16" fmla="*/ 41 w 440"/>
                  <a:gd name="T17" fmla="*/ 23 h 102"/>
                  <a:gd name="T18" fmla="*/ 39 w 440"/>
                  <a:gd name="T19" fmla="*/ 18 h 102"/>
                  <a:gd name="T20" fmla="*/ 38 w 440"/>
                  <a:gd name="T21" fmla="*/ 14 h 102"/>
                  <a:gd name="T22" fmla="*/ 36 w 440"/>
                  <a:gd name="T23" fmla="*/ 10 h 102"/>
                  <a:gd name="T24" fmla="*/ 34 w 440"/>
                  <a:gd name="T25" fmla="*/ 6 h 102"/>
                  <a:gd name="T26" fmla="*/ 32 w 440"/>
                  <a:gd name="T27" fmla="*/ 3 h 102"/>
                  <a:gd name="T28" fmla="*/ 29 w 440"/>
                  <a:gd name="T29" fmla="*/ 3 h 102"/>
                  <a:gd name="T30" fmla="*/ 27 w 440"/>
                  <a:gd name="T31" fmla="*/ 0 h 102"/>
                  <a:gd name="T32" fmla="*/ 24 w 440"/>
                  <a:gd name="T33" fmla="*/ 0 h 102"/>
                  <a:gd name="T34" fmla="*/ 22 w 440"/>
                  <a:gd name="T35" fmla="*/ 0 h 102"/>
                  <a:gd name="T36" fmla="*/ 19 w 440"/>
                  <a:gd name="T37" fmla="*/ 3 h 102"/>
                  <a:gd name="T38" fmla="*/ 17 w 440"/>
                  <a:gd name="T39" fmla="*/ 3 h 102"/>
                  <a:gd name="T40" fmla="*/ 15 w 440"/>
                  <a:gd name="T41" fmla="*/ 6 h 102"/>
                  <a:gd name="T42" fmla="*/ 13 w 440"/>
                  <a:gd name="T43" fmla="*/ 10 h 102"/>
                  <a:gd name="T44" fmla="*/ 11 w 440"/>
                  <a:gd name="T45" fmla="*/ 14 h 102"/>
                  <a:gd name="T46" fmla="*/ 9 w 440"/>
                  <a:gd name="T47" fmla="*/ 18 h 102"/>
                  <a:gd name="T48" fmla="*/ 7 w 440"/>
                  <a:gd name="T49" fmla="*/ 23 h 102"/>
                  <a:gd name="T50" fmla="*/ 6 w 440"/>
                  <a:gd name="T51" fmla="*/ 29 h 102"/>
                  <a:gd name="T52" fmla="*/ 4 w 440"/>
                  <a:gd name="T53" fmla="*/ 35 h 102"/>
                  <a:gd name="T54" fmla="*/ 3 w 440"/>
                  <a:gd name="T55" fmla="*/ 42 h 102"/>
                  <a:gd name="T56" fmla="*/ 2 w 440"/>
                  <a:gd name="T57" fmla="*/ 49 h 102"/>
                  <a:gd name="T58" fmla="*/ 1 w 440"/>
                  <a:gd name="T59" fmla="*/ 55 h 102"/>
                  <a:gd name="T60" fmla="*/ 0 w 440"/>
                  <a:gd name="T61" fmla="*/ 63 h 102"/>
                  <a:gd name="T62" fmla="*/ 0 w 440"/>
                  <a:gd name="T63" fmla="*/ 70 h 102"/>
                  <a:gd name="T64" fmla="*/ 0 w 440"/>
                  <a:gd name="T65" fmla="*/ 78 h 102"/>
                  <a:gd name="T66" fmla="*/ 48 w 440"/>
                  <a:gd name="T67" fmla="*/ 78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Freeform 335">
                <a:extLst>
                  <a:ext uri="{FF2B5EF4-FFF2-40B4-BE49-F238E27FC236}">
                    <a16:creationId xmlns:a16="http://schemas.microsoft.com/office/drawing/2014/main" id="{53F1F99C-9F19-427E-9EC9-84E7EABA3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100 w 1847"/>
                  <a:gd name="T1" fmla="*/ 50 h 168"/>
                  <a:gd name="T2" fmla="*/ 95 w 1847"/>
                  <a:gd name="T3" fmla="*/ 53 h 168"/>
                  <a:gd name="T4" fmla="*/ 91 w 1847"/>
                  <a:gd name="T5" fmla="*/ 60 h 168"/>
                  <a:gd name="T6" fmla="*/ 87 w 1847"/>
                  <a:gd name="T7" fmla="*/ 68 h 168"/>
                  <a:gd name="T8" fmla="*/ 84 w 1847"/>
                  <a:gd name="T9" fmla="*/ 79 h 168"/>
                  <a:gd name="T10" fmla="*/ 81 w 1847"/>
                  <a:gd name="T11" fmla="*/ 92 h 168"/>
                  <a:gd name="T12" fmla="*/ 79 w 1847"/>
                  <a:gd name="T13" fmla="*/ 105 h 168"/>
                  <a:gd name="T14" fmla="*/ 78 w 1847"/>
                  <a:gd name="T15" fmla="*/ 121 h 168"/>
                  <a:gd name="T16" fmla="*/ 0 w 1847"/>
                  <a:gd name="T17" fmla="*/ 129 h 168"/>
                  <a:gd name="T18" fmla="*/ 1 w 1847"/>
                  <a:gd name="T19" fmla="*/ 88 h 168"/>
                  <a:gd name="T20" fmla="*/ 6 w 1847"/>
                  <a:gd name="T21" fmla="*/ 88 h 168"/>
                  <a:gd name="T22" fmla="*/ 16 w 1847"/>
                  <a:gd name="T23" fmla="*/ 88 h 168"/>
                  <a:gd name="T24" fmla="*/ 28 w 1847"/>
                  <a:gd name="T25" fmla="*/ 88 h 168"/>
                  <a:gd name="T26" fmla="*/ 41 w 1847"/>
                  <a:gd name="T27" fmla="*/ 88 h 168"/>
                  <a:gd name="T28" fmla="*/ 54 w 1847"/>
                  <a:gd name="T29" fmla="*/ 88 h 168"/>
                  <a:gd name="T30" fmla="*/ 65 w 1847"/>
                  <a:gd name="T31" fmla="*/ 88 h 168"/>
                  <a:gd name="T32" fmla="*/ 71 w 1847"/>
                  <a:gd name="T33" fmla="*/ 88 h 168"/>
                  <a:gd name="T34" fmla="*/ 74 w 1847"/>
                  <a:gd name="T35" fmla="*/ 80 h 168"/>
                  <a:gd name="T36" fmla="*/ 76 w 1847"/>
                  <a:gd name="T37" fmla="*/ 64 h 168"/>
                  <a:gd name="T38" fmla="*/ 79 w 1847"/>
                  <a:gd name="T39" fmla="*/ 47 h 168"/>
                  <a:gd name="T40" fmla="*/ 83 w 1847"/>
                  <a:gd name="T41" fmla="*/ 33 h 168"/>
                  <a:gd name="T42" fmla="*/ 86 w 1847"/>
                  <a:gd name="T43" fmla="*/ 21 h 168"/>
                  <a:gd name="T44" fmla="*/ 91 w 1847"/>
                  <a:gd name="T45" fmla="*/ 10 h 168"/>
                  <a:gd name="T46" fmla="*/ 95 w 1847"/>
                  <a:gd name="T47" fmla="*/ 4 h 168"/>
                  <a:gd name="T48" fmla="*/ 100 w 1847"/>
                  <a:gd name="T49" fmla="*/ 1 h 168"/>
                  <a:gd name="T50" fmla="*/ 105 w 1847"/>
                  <a:gd name="T51" fmla="*/ 1 h 168"/>
                  <a:gd name="T52" fmla="*/ 110 w 1847"/>
                  <a:gd name="T53" fmla="*/ 4 h 168"/>
                  <a:gd name="T54" fmla="*/ 114 w 1847"/>
                  <a:gd name="T55" fmla="*/ 10 h 168"/>
                  <a:gd name="T56" fmla="*/ 119 w 1847"/>
                  <a:gd name="T57" fmla="*/ 21 h 168"/>
                  <a:gd name="T58" fmla="*/ 123 w 1847"/>
                  <a:gd name="T59" fmla="*/ 33 h 168"/>
                  <a:gd name="T60" fmla="*/ 126 w 1847"/>
                  <a:gd name="T61" fmla="*/ 47 h 168"/>
                  <a:gd name="T62" fmla="*/ 129 w 1847"/>
                  <a:gd name="T63" fmla="*/ 64 h 168"/>
                  <a:gd name="T64" fmla="*/ 131 w 1847"/>
                  <a:gd name="T65" fmla="*/ 80 h 168"/>
                  <a:gd name="T66" fmla="*/ 134 w 1847"/>
                  <a:gd name="T67" fmla="*/ 88 h 168"/>
                  <a:gd name="T68" fmla="*/ 140 w 1847"/>
                  <a:gd name="T69" fmla="*/ 88 h 168"/>
                  <a:gd name="T70" fmla="*/ 151 w 1847"/>
                  <a:gd name="T71" fmla="*/ 88 h 168"/>
                  <a:gd name="T72" fmla="*/ 163 w 1847"/>
                  <a:gd name="T73" fmla="*/ 88 h 168"/>
                  <a:gd name="T74" fmla="*/ 176 w 1847"/>
                  <a:gd name="T75" fmla="*/ 88 h 168"/>
                  <a:gd name="T76" fmla="*/ 189 w 1847"/>
                  <a:gd name="T77" fmla="*/ 88 h 168"/>
                  <a:gd name="T78" fmla="*/ 198 w 1847"/>
                  <a:gd name="T79" fmla="*/ 88 h 168"/>
                  <a:gd name="T80" fmla="*/ 204 w 1847"/>
                  <a:gd name="T81" fmla="*/ 88 h 168"/>
                  <a:gd name="T82" fmla="*/ 205 w 1847"/>
                  <a:gd name="T83" fmla="*/ 129 h 168"/>
                  <a:gd name="T84" fmla="*/ 127 w 1847"/>
                  <a:gd name="T85" fmla="*/ 121 h 168"/>
                  <a:gd name="T86" fmla="*/ 126 w 1847"/>
                  <a:gd name="T87" fmla="*/ 105 h 168"/>
                  <a:gd name="T88" fmla="*/ 124 w 1847"/>
                  <a:gd name="T89" fmla="*/ 92 h 168"/>
                  <a:gd name="T90" fmla="*/ 121 w 1847"/>
                  <a:gd name="T91" fmla="*/ 79 h 168"/>
                  <a:gd name="T92" fmla="*/ 118 w 1847"/>
                  <a:gd name="T93" fmla="*/ 68 h 168"/>
                  <a:gd name="T94" fmla="*/ 114 w 1847"/>
                  <a:gd name="T95" fmla="*/ 60 h 168"/>
                  <a:gd name="T96" fmla="*/ 110 w 1847"/>
                  <a:gd name="T97" fmla="*/ 53 h 168"/>
                  <a:gd name="T98" fmla="*/ 105 w 1847"/>
                  <a:gd name="T99" fmla="*/ 50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" name="Rectangle 336">
                <a:extLst>
                  <a:ext uri="{FF2B5EF4-FFF2-40B4-BE49-F238E27FC236}">
                    <a16:creationId xmlns:a16="http://schemas.microsoft.com/office/drawing/2014/main" id="{19B135D1-A0D9-4C6A-A79A-2BBC1EBBD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Rectangle 337">
                <a:extLst>
                  <a:ext uri="{FF2B5EF4-FFF2-40B4-BE49-F238E27FC236}">
                    <a16:creationId xmlns:a16="http://schemas.microsoft.com/office/drawing/2014/main" id="{64844E34-4625-4CFB-8022-2D0698222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Rectangle 338">
                <a:extLst>
                  <a:ext uri="{FF2B5EF4-FFF2-40B4-BE49-F238E27FC236}">
                    <a16:creationId xmlns:a16="http://schemas.microsoft.com/office/drawing/2014/main" id="{9839AE40-D3F0-413A-A4E9-A933877FB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" name="Rectangle 339">
                <a:extLst>
                  <a:ext uri="{FF2B5EF4-FFF2-40B4-BE49-F238E27FC236}">
                    <a16:creationId xmlns:a16="http://schemas.microsoft.com/office/drawing/2014/main" id="{29713509-DE3A-4961-970F-DA4A2A126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" name="Rectangle 340">
                <a:extLst>
                  <a:ext uri="{FF2B5EF4-FFF2-40B4-BE49-F238E27FC236}">
                    <a16:creationId xmlns:a16="http://schemas.microsoft.com/office/drawing/2014/main" id="{77F659BC-4892-458A-B86E-1826287004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" name="Rectangle 341">
                <a:extLst>
                  <a:ext uri="{FF2B5EF4-FFF2-40B4-BE49-F238E27FC236}">
                    <a16:creationId xmlns:a16="http://schemas.microsoft.com/office/drawing/2014/main" id="{7D4C8520-34E8-4CB8-863C-F0F0CF51D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" name="Rectangle 342">
                <a:extLst>
                  <a:ext uri="{FF2B5EF4-FFF2-40B4-BE49-F238E27FC236}">
                    <a16:creationId xmlns:a16="http://schemas.microsoft.com/office/drawing/2014/main" id="{6D7FB840-1EFD-4D8E-A77A-2501E266E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" name="Rectangle 343">
                <a:extLst>
                  <a:ext uri="{FF2B5EF4-FFF2-40B4-BE49-F238E27FC236}">
                    <a16:creationId xmlns:a16="http://schemas.microsoft.com/office/drawing/2014/main" id="{473FC3D0-130C-4140-9C59-7A5CE52F82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Rectangle 344">
                <a:extLst>
                  <a:ext uri="{FF2B5EF4-FFF2-40B4-BE49-F238E27FC236}">
                    <a16:creationId xmlns:a16="http://schemas.microsoft.com/office/drawing/2014/main" id="{464759F4-0BB1-4E5B-A78F-DB95DB07F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Rectangle 345">
                <a:extLst>
                  <a:ext uri="{FF2B5EF4-FFF2-40B4-BE49-F238E27FC236}">
                    <a16:creationId xmlns:a16="http://schemas.microsoft.com/office/drawing/2014/main" id="{55985B43-F8CE-4500-8A48-387919A33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5" name="Rectangle 346">
                <a:extLst>
                  <a:ext uri="{FF2B5EF4-FFF2-40B4-BE49-F238E27FC236}">
                    <a16:creationId xmlns:a16="http://schemas.microsoft.com/office/drawing/2014/main" id="{C607BED5-6539-4755-AF2F-61C2B1D1C7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Rectangle 347">
                <a:extLst>
                  <a:ext uri="{FF2B5EF4-FFF2-40B4-BE49-F238E27FC236}">
                    <a16:creationId xmlns:a16="http://schemas.microsoft.com/office/drawing/2014/main" id="{92C3DC6A-580E-4198-8FC4-4C92C573D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" name="Rectangle 348">
                <a:extLst>
                  <a:ext uri="{FF2B5EF4-FFF2-40B4-BE49-F238E27FC236}">
                    <a16:creationId xmlns:a16="http://schemas.microsoft.com/office/drawing/2014/main" id="{0F4B4CA2-23F0-4656-BDC8-0C33B68AD6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Rectangle 349">
                <a:extLst>
                  <a:ext uri="{FF2B5EF4-FFF2-40B4-BE49-F238E27FC236}">
                    <a16:creationId xmlns:a16="http://schemas.microsoft.com/office/drawing/2014/main" id="{44F31D69-D2E2-4994-9A3C-79250EB1E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Rectangle 350">
                <a:extLst>
                  <a:ext uri="{FF2B5EF4-FFF2-40B4-BE49-F238E27FC236}">
                    <a16:creationId xmlns:a16="http://schemas.microsoft.com/office/drawing/2014/main" id="{4D8A2A3F-8190-4DC6-87AB-E04C87B6B7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Rectangle 351">
                <a:extLst>
                  <a:ext uri="{FF2B5EF4-FFF2-40B4-BE49-F238E27FC236}">
                    <a16:creationId xmlns:a16="http://schemas.microsoft.com/office/drawing/2014/main" id="{A34DCF3F-A858-4ED2-B0EF-035047D2C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Rectangle 352">
                <a:extLst>
                  <a:ext uri="{FF2B5EF4-FFF2-40B4-BE49-F238E27FC236}">
                    <a16:creationId xmlns:a16="http://schemas.microsoft.com/office/drawing/2014/main" id="{F0F1BCDA-7D4B-4D2A-B4F3-D69B33A10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Rectangle 353">
                <a:extLst>
                  <a:ext uri="{FF2B5EF4-FFF2-40B4-BE49-F238E27FC236}">
                    <a16:creationId xmlns:a16="http://schemas.microsoft.com/office/drawing/2014/main" id="{E8DDCF34-0830-4B19-B4CC-70F28AB6D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" name="Rectangle 354">
                <a:extLst>
                  <a:ext uri="{FF2B5EF4-FFF2-40B4-BE49-F238E27FC236}">
                    <a16:creationId xmlns:a16="http://schemas.microsoft.com/office/drawing/2014/main" id="{EDF60915-7CB8-4599-A99E-218E4FBC3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Rectangle 355">
                <a:extLst>
                  <a:ext uri="{FF2B5EF4-FFF2-40B4-BE49-F238E27FC236}">
                    <a16:creationId xmlns:a16="http://schemas.microsoft.com/office/drawing/2014/main" id="{55B50481-678A-4EED-9D7F-957F25619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Rectangle 356">
                <a:extLst>
                  <a:ext uri="{FF2B5EF4-FFF2-40B4-BE49-F238E27FC236}">
                    <a16:creationId xmlns:a16="http://schemas.microsoft.com/office/drawing/2014/main" id="{674CE184-0B51-4F90-A77D-A09BC610F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6" name="Rectangle 357">
                <a:extLst>
                  <a:ext uri="{FF2B5EF4-FFF2-40B4-BE49-F238E27FC236}">
                    <a16:creationId xmlns:a16="http://schemas.microsoft.com/office/drawing/2014/main" id="{618C7B32-EB89-4CE8-978B-1C59B87B92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7" name="Rectangle 358">
                <a:extLst>
                  <a:ext uri="{FF2B5EF4-FFF2-40B4-BE49-F238E27FC236}">
                    <a16:creationId xmlns:a16="http://schemas.microsoft.com/office/drawing/2014/main" id="{7BF80195-59B4-4CEA-A591-19294F04A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Rectangle 359">
                <a:extLst>
                  <a:ext uri="{FF2B5EF4-FFF2-40B4-BE49-F238E27FC236}">
                    <a16:creationId xmlns:a16="http://schemas.microsoft.com/office/drawing/2014/main" id="{C812B885-D432-4203-A4A6-1B28F01C3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" name="Rectangle 360">
                <a:extLst>
                  <a:ext uri="{FF2B5EF4-FFF2-40B4-BE49-F238E27FC236}">
                    <a16:creationId xmlns:a16="http://schemas.microsoft.com/office/drawing/2014/main" id="{E1E9B0FD-C3CC-4C72-8D96-4D2ABB589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Rectangle 361">
                <a:extLst>
                  <a:ext uri="{FF2B5EF4-FFF2-40B4-BE49-F238E27FC236}">
                    <a16:creationId xmlns:a16="http://schemas.microsoft.com/office/drawing/2014/main" id="{0B155DD2-A40C-4199-8E72-37960F086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Rectangle 362">
                <a:extLst>
                  <a:ext uri="{FF2B5EF4-FFF2-40B4-BE49-F238E27FC236}">
                    <a16:creationId xmlns:a16="http://schemas.microsoft.com/office/drawing/2014/main" id="{A98D5264-9A72-4DD0-8186-1E1743321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" name="Rectangle 363">
                <a:extLst>
                  <a:ext uri="{FF2B5EF4-FFF2-40B4-BE49-F238E27FC236}">
                    <a16:creationId xmlns:a16="http://schemas.microsoft.com/office/drawing/2014/main" id="{9FC0614A-7E5E-419E-953A-AC2B4A78C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" name="Rectangle 364">
                <a:extLst>
                  <a:ext uri="{FF2B5EF4-FFF2-40B4-BE49-F238E27FC236}">
                    <a16:creationId xmlns:a16="http://schemas.microsoft.com/office/drawing/2014/main" id="{82C900B9-495A-4489-B0A3-66B2689B57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" name="Rectangle 365">
                <a:extLst>
                  <a:ext uri="{FF2B5EF4-FFF2-40B4-BE49-F238E27FC236}">
                    <a16:creationId xmlns:a16="http://schemas.microsoft.com/office/drawing/2014/main" id="{A83A34BD-04F0-4CC4-A6CA-55676F991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Rectangle 366">
                <a:extLst>
                  <a:ext uri="{FF2B5EF4-FFF2-40B4-BE49-F238E27FC236}">
                    <a16:creationId xmlns:a16="http://schemas.microsoft.com/office/drawing/2014/main" id="{37179BF5-EF80-4EC9-A54D-8E6BF2385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Rectangle 367">
                <a:extLst>
                  <a:ext uri="{FF2B5EF4-FFF2-40B4-BE49-F238E27FC236}">
                    <a16:creationId xmlns:a16="http://schemas.microsoft.com/office/drawing/2014/main" id="{6002C771-CDB3-4CED-A316-B61443A36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" name="Rectangle 368">
                <a:extLst>
                  <a:ext uri="{FF2B5EF4-FFF2-40B4-BE49-F238E27FC236}">
                    <a16:creationId xmlns:a16="http://schemas.microsoft.com/office/drawing/2014/main" id="{64775FA4-6397-4524-95EA-12047E026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Freeform 369">
                <a:extLst>
                  <a:ext uri="{FF2B5EF4-FFF2-40B4-BE49-F238E27FC236}">
                    <a16:creationId xmlns:a16="http://schemas.microsoft.com/office/drawing/2014/main" id="{210D9B68-9D06-43E9-BE15-6A5E2D825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Freeform 370">
                <a:extLst>
                  <a:ext uri="{FF2B5EF4-FFF2-40B4-BE49-F238E27FC236}">
                    <a16:creationId xmlns:a16="http://schemas.microsoft.com/office/drawing/2014/main" id="{901CDB46-3647-47F0-9AC5-9E8352D54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" name="Freeform 371">
                <a:extLst>
                  <a:ext uri="{FF2B5EF4-FFF2-40B4-BE49-F238E27FC236}">
                    <a16:creationId xmlns:a16="http://schemas.microsoft.com/office/drawing/2014/main" id="{8F883D04-101F-47D9-AD5B-A3644D801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21 w 216"/>
                  <a:gd name="T1" fmla="*/ 163 h 373"/>
                  <a:gd name="T2" fmla="*/ 3 w 216"/>
                  <a:gd name="T3" fmla="*/ 163 h 373"/>
                  <a:gd name="T4" fmla="*/ 3 w 216"/>
                  <a:gd name="T5" fmla="*/ 260 h 373"/>
                  <a:gd name="T6" fmla="*/ 21 w 216"/>
                  <a:gd name="T7" fmla="*/ 260 h 373"/>
                  <a:gd name="T8" fmla="*/ 24 w 216"/>
                  <a:gd name="T9" fmla="*/ 281 h 373"/>
                  <a:gd name="T10" fmla="*/ 0 w 216"/>
                  <a:gd name="T11" fmla="*/ 281 h 373"/>
                  <a:gd name="T12" fmla="*/ 0 w 216"/>
                  <a:gd name="T13" fmla="*/ 0 h 373"/>
                  <a:gd name="T14" fmla="*/ 24 w 216"/>
                  <a:gd name="T15" fmla="*/ 0 h 373"/>
                  <a:gd name="T16" fmla="*/ 21 w 216"/>
                  <a:gd name="T17" fmla="*/ 22 h 373"/>
                  <a:gd name="T18" fmla="*/ 3 w 216"/>
                  <a:gd name="T19" fmla="*/ 22 h 373"/>
                  <a:gd name="T20" fmla="*/ 3 w 216"/>
                  <a:gd name="T21" fmla="*/ 129 h 373"/>
                  <a:gd name="T22" fmla="*/ 21 w 216"/>
                  <a:gd name="T23" fmla="*/ 129 h 373"/>
                  <a:gd name="T24" fmla="*/ 21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" name="Freeform 372">
                <a:extLst>
                  <a:ext uri="{FF2B5EF4-FFF2-40B4-BE49-F238E27FC236}">
                    <a16:creationId xmlns:a16="http://schemas.microsoft.com/office/drawing/2014/main" id="{45EACB10-5C1C-4F0D-867E-02BA103CE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" name="Freeform 373">
                <a:extLst>
                  <a:ext uri="{FF2B5EF4-FFF2-40B4-BE49-F238E27FC236}">
                    <a16:creationId xmlns:a16="http://schemas.microsoft.com/office/drawing/2014/main" id="{E9622456-35FB-409C-A74E-FF2FE4D0A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21 w 217"/>
                  <a:gd name="T1" fmla="*/ 163 h 373"/>
                  <a:gd name="T2" fmla="*/ 3 w 217"/>
                  <a:gd name="T3" fmla="*/ 163 h 373"/>
                  <a:gd name="T4" fmla="*/ 3 w 217"/>
                  <a:gd name="T5" fmla="*/ 260 h 373"/>
                  <a:gd name="T6" fmla="*/ 21 w 217"/>
                  <a:gd name="T7" fmla="*/ 260 h 373"/>
                  <a:gd name="T8" fmla="*/ 24 w 217"/>
                  <a:gd name="T9" fmla="*/ 281 h 373"/>
                  <a:gd name="T10" fmla="*/ 0 w 217"/>
                  <a:gd name="T11" fmla="*/ 281 h 373"/>
                  <a:gd name="T12" fmla="*/ 0 w 217"/>
                  <a:gd name="T13" fmla="*/ 0 h 373"/>
                  <a:gd name="T14" fmla="*/ 24 w 217"/>
                  <a:gd name="T15" fmla="*/ 0 h 373"/>
                  <a:gd name="T16" fmla="*/ 21 w 217"/>
                  <a:gd name="T17" fmla="*/ 22 h 373"/>
                  <a:gd name="T18" fmla="*/ 3 w 217"/>
                  <a:gd name="T19" fmla="*/ 22 h 373"/>
                  <a:gd name="T20" fmla="*/ 3 w 217"/>
                  <a:gd name="T21" fmla="*/ 129 h 373"/>
                  <a:gd name="T22" fmla="*/ 21 w 217"/>
                  <a:gd name="T23" fmla="*/ 129 h 373"/>
                  <a:gd name="T24" fmla="*/ 21 w 217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" name="Freeform 374">
                <a:extLst>
                  <a:ext uri="{FF2B5EF4-FFF2-40B4-BE49-F238E27FC236}">
                    <a16:creationId xmlns:a16="http://schemas.microsoft.com/office/drawing/2014/main" id="{28A22141-D2B4-433B-BC4C-28710F403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22 h 373"/>
                  <a:gd name="T2" fmla="*/ 0 w 29"/>
                  <a:gd name="T3" fmla="*/ 260 h 373"/>
                  <a:gd name="T4" fmla="*/ 3 w 29"/>
                  <a:gd name="T5" fmla="*/ 281 h 373"/>
                  <a:gd name="T6" fmla="*/ 3 w 29"/>
                  <a:gd name="T7" fmla="*/ 0 h 373"/>
                  <a:gd name="T8" fmla="*/ 0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" name="Freeform 375">
                <a:extLst>
                  <a:ext uri="{FF2B5EF4-FFF2-40B4-BE49-F238E27FC236}">
                    <a16:creationId xmlns:a16="http://schemas.microsoft.com/office/drawing/2014/main" id="{4AB3BCCF-E039-4086-AF42-C2B5BDBA6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21 w 216"/>
                  <a:gd name="T1" fmla="*/ 165 h 372"/>
                  <a:gd name="T2" fmla="*/ 3 w 216"/>
                  <a:gd name="T3" fmla="*/ 165 h 372"/>
                  <a:gd name="T4" fmla="*/ 3 w 216"/>
                  <a:gd name="T5" fmla="*/ 260 h 372"/>
                  <a:gd name="T6" fmla="*/ 21 w 216"/>
                  <a:gd name="T7" fmla="*/ 260 h 372"/>
                  <a:gd name="T8" fmla="*/ 24 w 216"/>
                  <a:gd name="T9" fmla="*/ 282 h 372"/>
                  <a:gd name="T10" fmla="*/ 0 w 216"/>
                  <a:gd name="T11" fmla="*/ 282 h 372"/>
                  <a:gd name="T12" fmla="*/ 0 w 216"/>
                  <a:gd name="T13" fmla="*/ 0 h 372"/>
                  <a:gd name="T14" fmla="*/ 24 w 216"/>
                  <a:gd name="T15" fmla="*/ 0 h 372"/>
                  <a:gd name="T16" fmla="*/ 21 w 216"/>
                  <a:gd name="T17" fmla="*/ 21 h 372"/>
                  <a:gd name="T18" fmla="*/ 3 w 216"/>
                  <a:gd name="T19" fmla="*/ 21 h 372"/>
                  <a:gd name="T20" fmla="*/ 3 w 216"/>
                  <a:gd name="T21" fmla="*/ 130 h 372"/>
                  <a:gd name="T22" fmla="*/ 21 w 216"/>
                  <a:gd name="T23" fmla="*/ 130 h 372"/>
                  <a:gd name="T24" fmla="*/ 21 w 216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" name="Freeform 376">
                <a:extLst>
                  <a:ext uri="{FF2B5EF4-FFF2-40B4-BE49-F238E27FC236}">
                    <a16:creationId xmlns:a16="http://schemas.microsoft.com/office/drawing/2014/main" id="{9E7E4EDD-97E9-41D3-A998-0E6164E4C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" name="Freeform 377">
                <a:extLst>
                  <a:ext uri="{FF2B5EF4-FFF2-40B4-BE49-F238E27FC236}">
                    <a16:creationId xmlns:a16="http://schemas.microsoft.com/office/drawing/2014/main" id="{09D3FE00-AD52-4A87-AD31-D0196FACD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21 w 217"/>
                  <a:gd name="T1" fmla="*/ 165 h 372"/>
                  <a:gd name="T2" fmla="*/ 3 w 217"/>
                  <a:gd name="T3" fmla="*/ 165 h 372"/>
                  <a:gd name="T4" fmla="*/ 3 w 217"/>
                  <a:gd name="T5" fmla="*/ 260 h 372"/>
                  <a:gd name="T6" fmla="*/ 21 w 217"/>
                  <a:gd name="T7" fmla="*/ 260 h 372"/>
                  <a:gd name="T8" fmla="*/ 24 w 217"/>
                  <a:gd name="T9" fmla="*/ 282 h 372"/>
                  <a:gd name="T10" fmla="*/ 0 w 217"/>
                  <a:gd name="T11" fmla="*/ 282 h 372"/>
                  <a:gd name="T12" fmla="*/ 0 w 217"/>
                  <a:gd name="T13" fmla="*/ 0 h 372"/>
                  <a:gd name="T14" fmla="*/ 24 w 217"/>
                  <a:gd name="T15" fmla="*/ 0 h 372"/>
                  <a:gd name="T16" fmla="*/ 21 w 217"/>
                  <a:gd name="T17" fmla="*/ 21 h 372"/>
                  <a:gd name="T18" fmla="*/ 3 w 217"/>
                  <a:gd name="T19" fmla="*/ 21 h 372"/>
                  <a:gd name="T20" fmla="*/ 3 w 217"/>
                  <a:gd name="T21" fmla="*/ 130 h 372"/>
                  <a:gd name="T22" fmla="*/ 21 w 217"/>
                  <a:gd name="T23" fmla="*/ 130 h 372"/>
                  <a:gd name="T24" fmla="*/ 21 w 217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" name="Freeform 378">
                <a:extLst>
                  <a:ext uri="{FF2B5EF4-FFF2-40B4-BE49-F238E27FC236}">
                    <a16:creationId xmlns:a16="http://schemas.microsoft.com/office/drawing/2014/main" id="{8819BF57-88DF-434E-838E-F87B56416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21 h 372"/>
                  <a:gd name="T2" fmla="*/ 0 w 29"/>
                  <a:gd name="T3" fmla="*/ 260 h 372"/>
                  <a:gd name="T4" fmla="*/ 3 w 29"/>
                  <a:gd name="T5" fmla="*/ 282 h 372"/>
                  <a:gd name="T6" fmla="*/ 3 w 29"/>
                  <a:gd name="T7" fmla="*/ 0 h 372"/>
                  <a:gd name="T8" fmla="*/ 0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" name="Freeform 379">
                <a:extLst>
                  <a:ext uri="{FF2B5EF4-FFF2-40B4-BE49-F238E27FC236}">
                    <a16:creationId xmlns:a16="http://schemas.microsoft.com/office/drawing/2014/main" id="{B2A3C968-1C9D-4E1D-8CCA-820063A04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" name="Freeform 380">
                <a:extLst>
                  <a:ext uri="{FF2B5EF4-FFF2-40B4-BE49-F238E27FC236}">
                    <a16:creationId xmlns:a16="http://schemas.microsoft.com/office/drawing/2014/main" id="{6C93FCB2-B1A0-4081-A782-13630B5D5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" name="Freeform 381">
                <a:extLst>
                  <a:ext uri="{FF2B5EF4-FFF2-40B4-BE49-F238E27FC236}">
                    <a16:creationId xmlns:a16="http://schemas.microsoft.com/office/drawing/2014/main" id="{C8B05C94-921B-45FF-A038-96E1A29C5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3 w 216"/>
                  <a:gd name="T1" fmla="*/ 163 h 373"/>
                  <a:gd name="T2" fmla="*/ 20 w 216"/>
                  <a:gd name="T3" fmla="*/ 163 h 373"/>
                  <a:gd name="T4" fmla="*/ 20 w 216"/>
                  <a:gd name="T5" fmla="*/ 260 h 373"/>
                  <a:gd name="T6" fmla="*/ 3 w 216"/>
                  <a:gd name="T7" fmla="*/ 260 h 373"/>
                  <a:gd name="T8" fmla="*/ 0 w 216"/>
                  <a:gd name="T9" fmla="*/ 281 h 373"/>
                  <a:gd name="T10" fmla="*/ 23 w 216"/>
                  <a:gd name="T11" fmla="*/ 281 h 373"/>
                  <a:gd name="T12" fmla="*/ 23 w 216"/>
                  <a:gd name="T13" fmla="*/ 0 h 373"/>
                  <a:gd name="T14" fmla="*/ 0 w 216"/>
                  <a:gd name="T15" fmla="*/ 0 h 373"/>
                  <a:gd name="T16" fmla="*/ 3 w 216"/>
                  <a:gd name="T17" fmla="*/ 22 h 373"/>
                  <a:gd name="T18" fmla="*/ 20 w 216"/>
                  <a:gd name="T19" fmla="*/ 22 h 373"/>
                  <a:gd name="T20" fmla="*/ 20 w 216"/>
                  <a:gd name="T21" fmla="*/ 129 h 373"/>
                  <a:gd name="T22" fmla="*/ 3 w 216"/>
                  <a:gd name="T23" fmla="*/ 129 h 373"/>
                  <a:gd name="T24" fmla="*/ 3 w 216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" name="Freeform 382">
                <a:extLst>
                  <a:ext uri="{FF2B5EF4-FFF2-40B4-BE49-F238E27FC236}">
                    <a16:creationId xmlns:a16="http://schemas.microsoft.com/office/drawing/2014/main" id="{A22C7BE2-162A-4E62-89EE-3D92B1F22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" name="Freeform 383">
                <a:extLst>
                  <a:ext uri="{FF2B5EF4-FFF2-40B4-BE49-F238E27FC236}">
                    <a16:creationId xmlns:a16="http://schemas.microsoft.com/office/drawing/2014/main" id="{58EC5CD5-D76F-447D-B312-21EFDE7CC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3 w 215"/>
                  <a:gd name="T1" fmla="*/ 163 h 373"/>
                  <a:gd name="T2" fmla="*/ 21 w 215"/>
                  <a:gd name="T3" fmla="*/ 163 h 373"/>
                  <a:gd name="T4" fmla="*/ 21 w 215"/>
                  <a:gd name="T5" fmla="*/ 260 h 373"/>
                  <a:gd name="T6" fmla="*/ 3 w 215"/>
                  <a:gd name="T7" fmla="*/ 260 h 373"/>
                  <a:gd name="T8" fmla="*/ 0 w 215"/>
                  <a:gd name="T9" fmla="*/ 281 h 373"/>
                  <a:gd name="T10" fmla="*/ 24 w 215"/>
                  <a:gd name="T11" fmla="*/ 281 h 373"/>
                  <a:gd name="T12" fmla="*/ 24 w 215"/>
                  <a:gd name="T13" fmla="*/ 0 h 373"/>
                  <a:gd name="T14" fmla="*/ 0 w 215"/>
                  <a:gd name="T15" fmla="*/ 0 h 373"/>
                  <a:gd name="T16" fmla="*/ 3 w 215"/>
                  <a:gd name="T17" fmla="*/ 22 h 373"/>
                  <a:gd name="T18" fmla="*/ 21 w 215"/>
                  <a:gd name="T19" fmla="*/ 22 h 373"/>
                  <a:gd name="T20" fmla="*/ 21 w 215"/>
                  <a:gd name="T21" fmla="*/ 129 h 373"/>
                  <a:gd name="T22" fmla="*/ 3 w 215"/>
                  <a:gd name="T23" fmla="*/ 129 h 373"/>
                  <a:gd name="T24" fmla="*/ 3 w 215"/>
                  <a:gd name="T25" fmla="*/ 163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" name="Freeform 384">
                <a:extLst>
                  <a:ext uri="{FF2B5EF4-FFF2-40B4-BE49-F238E27FC236}">
                    <a16:creationId xmlns:a16="http://schemas.microsoft.com/office/drawing/2014/main" id="{7AD3A332-92F4-426A-8668-9766407D8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3 w 29"/>
                  <a:gd name="T1" fmla="*/ 22 h 373"/>
                  <a:gd name="T2" fmla="*/ 3 w 29"/>
                  <a:gd name="T3" fmla="*/ 260 h 373"/>
                  <a:gd name="T4" fmla="*/ 0 w 29"/>
                  <a:gd name="T5" fmla="*/ 281 h 373"/>
                  <a:gd name="T6" fmla="*/ 0 w 29"/>
                  <a:gd name="T7" fmla="*/ 0 h 373"/>
                  <a:gd name="T8" fmla="*/ 3 w 29"/>
                  <a:gd name="T9" fmla="*/ 22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" name="Freeform 386">
                <a:extLst>
                  <a:ext uri="{FF2B5EF4-FFF2-40B4-BE49-F238E27FC236}">
                    <a16:creationId xmlns:a16="http://schemas.microsoft.com/office/drawing/2014/main" id="{BCDB000E-CA9A-413A-B084-6634EA4E8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" name="Freeform 387">
                <a:extLst>
                  <a:ext uri="{FF2B5EF4-FFF2-40B4-BE49-F238E27FC236}">
                    <a16:creationId xmlns:a16="http://schemas.microsoft.com/office/drawing/2014/main" id="{2B7B9E43-1B8D-4F6C-8EED-C8F306C00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3 w 215"/>
                  <a:gd name="T1" fmla="*/ 165 h 372"/>
                  <a:gd name="T2" fmla="*/ 21 w 215"/>
                  <a:gd name="T3" fmla="*/ 165 h 372"/>
                  <a:gd name="T4" fmla="*/ 21 w 215"/>
                  <a:gd name="T5" fmla="*/ 260 h 372"/>
                  <a:gd name="T6" fmla="*/ 3 w 215"/>
                  <a:gd name="T7" fmla="*/ 260 h 372"/>
                  <a:gd name="T8" fmla="*/ 0 w 215"/>
                  <a:gd name="T9" fmla="*/ 282 h 372"/>
                  <a:gd name="T10" fmla="*/ 24 w 215"/>
                  <a:gd name="T11" fmla="*/ 282 h 372"/>
                  <a:gd name="T12" fmla="*/ 24 w 215"/>
                  <a:gd name="T13" fmla="*/ 0 h 372"/>
                  <a:gd name="T14" fmla="*/ 0 w 215"/>
                  <a:gd name="T15" fmla="*/ 0 h 372"/>
                  <a:gd name="T16" fmla="*/ 3 w 215"/>
                  <a:gd name="T17" fmla="*/ 21 h 372"/>
                  <a:gd name="T18" fmla="*/ 21 w 215"/>
                  <a:gd name="T19" fmla="*/ 21 h 372"/>
                  <a:gd name="T20" fmla="*/ 21 w 215"/>
                  <a:gd name="T21" fmla="*/ 130 h 372"/>
                  <a:gd name="T22" fmla="*/ 3 w 215"/>
                  <a:gd name="T23" fmla="*/ 130 h 372"/>
                  <a:gd name="T24" fmla="*/ 3 w 215"/>
                  <a:gd name="T25" fmla="*/ 165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" name="Freeform 388">
                <a:extLst>
                  <a:ext uri="{FF2B5EF4-FFF2-40B4-BE49-F238E27FC236}">
                    <a16:creationId xmlns:a16="http://schemas.microsoft.com/office/drawing/2014/main" id="{EBD1CC74-4A94-4949-BE64-6AE7A96E2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3 w 29"/>
                  <a:gd name="T1" fmla="*/ 21 h 372"/>
                  <a:gd name="T2" fmla="*/ 3 w 29"/>
                  <a:gd name="T3" fmla="*/ 260 h 372"/>
                  <a:gd name="T4" fmla="*/ 0 w 29"/>
                  <a:gd name="T5" fmla="*/ 282 h 372"/>
                  <a:gd name="T6" fmla="*/ 0 w 29"/>
                  <a:gd name="T7" fmla="*/ 0 h 372"/>
                  <a:gd name="T8" fmla="*/ 3 w 29"/>
                  <a:gd name="T9" fmla="*/ 21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" name="Rectangle 389">
                <a:extLst>
                  <a:ext uri="{FF2B5EF4-FFF2-40B4-BE49-F238E27FC236}">
                    <a16:creationId xmlns:a16="http://schemas.microsoft.com/office/drawing/2014/main" id="{95157A31-E73D-41A5-9E82-57D765ECB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" name="Rectangle 390">
                <a:extLst>
                  <a:ext uri="{FF2B5EF4-FFF2-40B4-BE49-F238E27FC236}">
                    <a16:creationId xmlns:a16="http://schemas.microsoft.com/office/drawing/2014/main" id="{BDC3DF26-2670-4C28-B9C6-451BCD09C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" name="Rectangle 391">
                <a:extLst>
                  <a:ext uri="{FF2B5EF4-FFF2-40B4-BE49-F238E27FC236}">
                    <a16:creationId xmlns:a16="http://schemas.microsoft.com/office/drawing/2014/main" id="{8203E701-6C5D-4E33-9098-FF8A8ABCB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" name="Rectangle 392">
                <a:extLst>
                  <a:ext uri="{FF2B5EF4-FFF2-40B4-BE49-F238E27FC236}">
                    <a16:creationId xmlns:a16="http://schemas.microsoft.com/office/drawing/2014/main" id="{4D265F7F-BFB7-4FD9-BFE9-D684BEEE4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" name="Rectangle 393">
                <a:extLst>
                  <a:ext uri="{FF2B5EF4-FFF2-40B4-BE49-F238E27FC236}">
                    <a16:creationId xmlns:a16="http://schemas.microsoft.com/office/drawing/2014/main" id="{AC4E0028-E152-43F3-B3D1-3362C567C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" name="Rectangle 394">
                <a:extLst>
                  <a:ext uri="{FF2B5EF4-FFF2-40B4-BE49-F238E27FC236}">
                    <a16:creationId xmlns:a16="http://schemas.microsoft.com/office/drawing/2014/main" id="{D256C381-CC90-4A7D-A619-BEFF5FD49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" name="Freeform 395">
                <a:extLst>
                  <a:ext uri="{FF2B5EF4-FFF2-40B4-BE49-F238E27FC236}">
                    <a16:creationId xmlns:a16="http://schemas.microsoft.com/office/drawing/2014/main" id="{7580AAE4-E763-419A-9F13-1B686F86C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2 w 37"/>
                  <a:gd name="T1" fmla="*/ 36 h 38"/>
                  <a:gd name="T2" fmla="*/ 3 w 37"/>
                  <a:gd name="T3" fmla="*/ 34 h 38"/>
                  <a:gd name="T4" fmla="*/ 3 w 37"/>
                  <a:gd name="T5" fmla="*/ 30 h 38"/>
                  <a:gd name="T6" fmla="*/ 4 w 37"/>
                  <a:gd name="T7" fmla="*/ 23 h 38"/>
                  <a:gd name="T8" fmla="*/ 4 w 37"/>
                  <a:gd name="T9" fmla="*/ 19 h 38"/>
                  <a:gd name="T10" fmla="*/ 4 w 37"/>
                  <a:gd name="T11" fmla="*/ 12 h 38"/>
                  <a:gd name="T12" fmla="*/ 3 w 37"/>
                  <a:gd name="T13" fmla="*/ 5 h 38"/>
                  <a:gd name="T14" fmla="*/ 3 w 37"/>
                  <a:gd name="T15" fmla="*/ 1 h 38"/>
                  <a:gd name="T16" fmla="*/ 2 w 37"/>
                  <a:gd name="T17" fmla="*/ 0 h 38"/>
                  <a:gd name="T18" fmla="*/ 1 w 37"/>
                  <a:gd name="T19" fmla="*/ 1 h 38"/>
                  <a:gd name="T20" fmla="*/ 1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23 h 38"/>
                  <a:gd name="T28" fmla="*/ 1 w 37"/>
                  <a:gd name="T29" fmla="*/ 30 h 38"/>
                  <a:gd name="T30" fmla="*/ 1 w 37"/>
                  <a:gd name="T31" fmla="*/ 34 h 38"/>
                  <a:gd name="T32" fmla="*/ 2 w 37"/>
                  <a:gd name="T33" fmla="*/ 36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8" name="Text Box 97">
              <a:extLst>
                <a:ext uri="{FF2B5EF4-FFF2-40B4-BE49-F238E27FC236}">
                  <a16:creationId xmlns:a16="http://schemas.microsoft.com/office/drawing/2014/main" id="{DE488D60-E714-431F-A17D-7DB2FF9D2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7079" y="5753917"/>
              <a:ext cx="1396058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социально-значимый объект</a:t>
              </a:r>
            </a:p>
          </p:txBody>
        </p:sp>
        <p:grpSp>
          <p:nvGrpSpPr>
            <p:cNvPr id="39" name="Группа 119">
              <a:extLst>
                <a:ext uri="{FF2B5EF4-FFF2-40B4-BE49-F238E27FC236}">
                  <a16:creationId xmlns:a16="http://schemas.microsoft.com/office/drawing/2014/main" id="{F81E4D44-154D-4BC4-9313-9EE8450140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40895" y="5947969"/>
              <a:ext cx="117979" cy="105169"/>
              <a:chOff x="214313" y="8958263"/>
              <a:chExt cx="642937" cy="500062"/>
            </a:xfrm>
          </p:grpSpPr>
          <p:sp>
            <p:nvSpPr>
              <p:cNvPr id="41" name="Прямоугольник 15">
                <a:extLst>
                  <a:ext uri="{FF2B5EF4-FFF2-40B4-BE49-F238E27FC236}">
                    <a16:creationId xmlns:a16="http://schemas.microsoft.com/office/drawing/2014/main" id="{E92A9874-8A09-4E1A-A5A0-57C02F507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313" y="9172575"/>
                <a:ext cx="642937" cy="28575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42" name="Равнобедренный треугольник 16">
                <a:extLst>
                  <a:ext uri="{FF2B5EF4-FFF2-40B4-BE49-F238E27FC236}">
                    <a16:creationId xmlns:a16="http://schemas.microsoft.com/office/drawing/2014/main" id="{0BA03CF2-B223-4AD3-9E62-A0B8257EC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313" y="8958263"/>
                <a:ext cx="642937" cy="214312"/>
              </a:xfrm>
              <a:prstGeom prst="triangle">
                <a:avLst>
                  <a:gd name="adj" fmla="val 50000"/>
                </a:avLst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580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grpSp>
            <p:nvGrpSpPr>
              <p:cNvPr id="43" name="Группа 21">
                <a:extLst>
                  <a:ext uri="{FF2B5EF4-FFF2-40B4-BE49-F238E27FC236}">
                    <a16:creationId xmlns:a16="http://schemas.microsoft.com/office/drawing/2014/main" id="{D27F6308-D896-4A4E-A890-9AA1633B99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3631" y="9009063"/>
                <a:ext cx="142876" cy="142875"/>
                <a:chOff x="11544336" y="8944798"/>
                <a:chExt cx="142876" cy="142876"/>
              </a:xfrm>
            </p:grpSpPr>
            <p:cxnSp>
              <p:nvCxnSpPr>
                <p:cNvPr id="44" name="Прямая соединительная линия 18">
                  <a:extLst>
                    <a:ext uri="{FF2B5EF4-FFF2-40B4-BE49-F238E27FC236}">
                      <a16:creationId xmlns:a16="http://schemas.microsoft.com/office/drawing/2014/main" id="{924A5691-0943-45E5-8EEB-507CD91575B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5" name="Прямая соединительная линия 20">
                  <a:extLst>
                    <a:ext uri="{FF2B5EF4-FFF2-40B4-BE49-F238E27FC236}">
                      <a16:creationId xmlns:a16="http://schemas.microsoft.com/office/drawing/2014/main" id="{89C76A40-8930-44A1-8A96-8185BE4C20D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sp>
          <p:nvSpPr>
            <p:cNvPr id="40" name="Text Box 97">
              <a:extLst>
                <a:ext uri="{FF2B5EF4-FFF2-40B4-BE49-F238E27FC236}">
                  <a16:creationId xmlns:a16="http://schemas.microsoft.com/office/drawing/2014/main" id="{1547C766-A92B-4592-BD34-7F5E9971FE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2768" y="5892760"/>
              <a:ext cx="1373860" cy="200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94" tIns="47999" rIns="95994" bIns="47999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 - больница</a:t>
              </a:r>
            </a:p>
          </p:txBody>
        </p:sp>
      </p:grpSp>
      <p:sp>
        <p:nvSpPr>
          <p:cNvPr id="141" name="Прямоугольник 140">
            <a:extLst>
              <a:ext uri="{FF2B5EF4-FFF2-40B4-BE49-F238E27FC236}">
                <a16:creationId xmlns:a16="http://schemas.microsoft.com/office/drawing/2014/main" id="{243CB5E1-4BFA-4849-BC24-CFFB9772A939}"/>
              </a:ext>
            </a:extLst>
          </p:cNvPr>
          <p:cNvSpPr/>
          <p:nvPr/>
        </p:nvSpPr>
        <p:spPr bwMode="auto">
          <a:xfrm>
            <a:off x="4558623" y="2006852"/>
            <a:ext cx="761605" cy="2391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53936" tIns="26967" rIns="53936" bIns="2696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Северное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2DC594D-0964-45E1-A69B-0666926A377C}"/>
              </a:ext>
            </a:extLst>
          </p:cNvPr>
          <p:cNvGrpSpPr/>
          <p:nvPr/>
        </p:nvGrpSpPr>
        <p:grpSpPr>
          <a:xfrm>
            <a:off x="5182909" y="667464"/>
            <a:ext cx="998270" cy="508223"/>
            <a:chOff x="3343777" y="1587825"/>
            <a:chExt cx="998270" cy="508223"/>
          </a:xfrm>
        </p:grpSpPr>
        <p:sp>
          <p:nvSpPr>
            <p:cNvPr id="142" name="Прямоугольник 141">
              <a:extLst>
                <a:ext uri="{FF2B5EF4-FFF2-40B4-BE49-F238E27FC236}">
                  <a16:creationId xmlns:a16="http://schemas.microsoft.com/office/drawing/2014/main" id="{8903A51D-0450-46C9-994F-3AB012EF2A16}"/>
                </a:ext>
              </a:extLst>
            </p:cNvPr>
            <p:cNvSpPr/>
            <p:nvPr/>
          </p:nvSpPr>
          <p:spPr bwMode="auto">
            <a:xfrm>
              <a:off x="3650368" y="1741104"/>
              <a:ext cx="691679" cy="172619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9" tIns="34289" rIns="68579" bIns="3428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285</a:t>
              </a:r>
              <a:r>
                <a:rPr kumimoji="0" lang="ru-RU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/171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3" name="Прямоугольник 142">
              <a:extLst>
                <a:ext uri="{FF2B5EF4-FFF2-40B4-BE49-F238E27FC236}">
                  <a16:creationId xmlns:a16="http://schemas.microsoft.com/office/drawing/2014/main" id="{085B048C-3165-4619-8088-59723E72FD2B}"/>
                </a:ext>
              </a:extLst>
            </p:cNvPr>
            <p:cNvSpPr/>
            <p:nvPr/>
          </p:nvSpPr>
          <p:spPr>
            <a:xfrm>
              <a:off x="3343777" y="1914880"/>
              <a:ext cx="987463" cy="181168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kern="0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4282/11307</a:t>
              </a:r>
            </a:p>
          </p:txBody>
        </p:sp>
        <p:sp>
          <p:nvSpPr>
            <p:cNvPr id="144" name="Скругленный прямоугольник 640">
              <a:extLst>
                <a:ext uri="{FF2B5EF4-FFF2-40B4-BE49-F238E27FC236}">
                  <a16:creationId xmlns:a16="http://schemas.microsoft.com/office/drawing/2014/main" id="{B836BAAC-24ED-46C0-9C78-E290B24DB883}"/>
                </a:ext>
              </a:extLst>
            </p:cNvPr>
            <p:cNvSpPr/>
            <p:nvPr/>
          </p:nvSpPr>
          <p:spPr>
            <a:xfrm>
              <a:off x="3343777" y="1730035"/>
              <a:ext cx="277616" cy="177203"/>
            </a:xfrm>
            <a:prstGeom prst="round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60%</a:t>
              </a:r>
            </a:p>
          </p:txBody>
        </p:sp>
        <p:sp>
          <p:nvSpPr>
            <p:cNvPr id="145" name="TextBox 23">
              <a:extLst>
                <a:ext uri="{FF2B5EF4-FFF2-40B4-BE49-F238E27FC236}">
                  <a16:creationId xmlns:a16="http://schemas.microsoft.com/office/drawing/2014/main" id="{B2CD79E6-6C97-428A-BE10-7B75E92D04D0}"/>
                </a:ext>
              </a:extLst>
            </p:cNvPr>
            <p:cNvSpPr txBox="1"/>
            <p:nvPr/>
          </p:nvSpPr>
          <p:spPr bwMode="auto">
            <a:xfrm>
              <a:off x="3587923" y="1592858"/>
              <a:ext cx="380446" cy="219291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2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46" name="TextBox 23">
              <a:extLst>
                <a:ext uri="{FF2B5EF4-FFF2-40B4-BE49-F238E27FC236}">
                  <a16:creationId xmlns:a16="http://schemas.microsoft.com/office/drawing/2014/main" id="{70A4BD19-EBBA-428F-9B01-FFF7B9F382CC}"/>
                </a:ext>
              </a:extLst>
            </p:cNvPr>
            <p:cNvSpPr txBox="1"/>
            <p:nvPr/>
          </p:nvSpPr>
          <p:spPr bwMode="auto">
            <a:xfrm>
              <a:off x="3881940" y="1587825"/>
              <a:ext cx="380356" cy="219291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82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</p:grp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EFA064BA-2DD9-4FB1-B539-7518A540E88D}"/>
              </a:ext>
            </a:extLst>
          </p:cNvPr>
          <p:cNvSpPr/>
          <p:nvPr/>
        </p:nvSpPr>
        <p:spPr>
          <a:xfrm>
            <a:off x="6457950" y="559389"/>
            <a:ext cx="2678833" cy="19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1" tIns="19286" rIns="38571" bIns="19286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pic>
        <p:nvPicPr>
          <p:cNvPr id="147" name="2B0C4FA">
            <a:hlinkClick r:id="" action="ppaction://media"/>
            <a:extLst>
              <a:ext uri="{FF2B5EF4-FFF2-40B4-BE49-F238E27FC236}">
                <a16:creationId xmlns:a16="http://schemas.microsoft.com/office/drawing/2014/main" id="{B236009B-340D-4F57-867A-E044B9D9AC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51885" y="770634"/>
            <a:ext cx="2678833" cy="1706153"/>
          </a:xfrm>
          <a:prstGeom prst="rect">
            <a:avLst/>
          </a:prstGeom>
        </p:spPr>
      </p:pic>
      <p:grpSp>
        <p:nvGrpSpPr>
          <p:cNvPr id="148" name="Group 217">
            <a:extLst>
              <a:ext uri="{FF2B5EF4-FFF2-40B4-BE49-F238E27FC236}">
                <a16:creationId xmlns:a16="http://schemas.microsoft.com/office/drawing/2014/main" id="{5E93488D-ACB8-4680-8978-5D61DB19C71F}"/>
              </a:ext>
            </a:extLst>
          </p:cNvPr>
          <p:cNvGrpSpPr>
            <a:grpSpLocks/>
          </p:cNvGrpSpPr>
          <p:nvPr/>
        </p:nvGrpSpPr>
        <p:grpSpPr bwMode="auto">
          <a:xfrm>
            <a:off x="3371850" y="2987425"/>
            <a:ext cx="357188" cy="195262"/>
            <a:chOff x="3350" y="2525"/>
            <a:chExt cx="455" cy="227"/>
          </a:xfrm>
        </p:grpSpPr>
        <p:sp>
          <p:nvSpPr>
            <p:cNvPr id="149" name="Rectangle 54">
              <a:extLst>
                <a:ext uri="{FF2B5EF4-FFF2-40B4-BE49-F238E27FC236}">
                  <a16:creationId xmlns:a16="http://schemas.microsoft.com/office/drawing/2014/main" id="{A731D9DA-65B8-4D4C-86B6-041BD9C1D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517" tIns="12517" rIns="12517" bIns="12517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/>
              <a:endParaRPr lang="ru-RU" altLang="ru-RU" sz="1000" b="1" dirty="0">
                <a:cs typeface="Arial" panose="020B0604020202020204" pitchFamily="34" charset="0"/>
              </a:endParaRPr>
            </a:p>
          </p:txBody>
        </p:sp>
        <p:grpSp>
          <p:nvGrpSpPr>
            <p:cNvPr id="150" name="Group 56">
              <a:extLst>
                <a:ext uri="{FF2B5EF4-FFF2-40B4-BE49-F238E27FC236}">
                  <a16:creationId xmlns:a16="http://schemas.microsoft.com/office/drawing/2014/main" id="{45FF5391-82E0-45BC-85E5-7486522197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0" y="2525"/>
              <a:ext cx="228" cy="198"/>
              <a:chOff x="0" y="1"/>
              <a:chExt cx="20000" cy="19999"/>
            </a:xfrm>
          </p:grpSpPr>
          <p:sp>
            <p:nvSpPr>
              <p:cNvPr id="151" name="Rectangle 57">
                <a:extLst>
                  <a:ext uri="{FF2B5EF4-FFF2-40B4-BE49-F238E27FC236}">
                    <a16:creationId xmlns:a16="http://schemas.microsoft.com/office/drawing/2014/main" id="{36F9469C-6986-4F71-886B-2BE2E8F2AA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33" tIns="44990" rIns="90033" bIns="44990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altLang="ru-RU" sz="2100">
                  <a:cs typeface="Arial" panose="020B0604020202020204" pitchFamily="34" charset="0"/>
                </a:endParaRPr>
              </a:p>
            </p:txBody>
          </p:sp>
          <p:sp>
            <p:nvSpPr>
              <p:cNvPr id="152" name="Line 58">
                <a:extLst>
                  <a:ext uri="{FF2B5EF4-FFF2-40B4-BE49-F238E27FC236}">
                    <a16:creationId xmlns:a16="http://schemas.microsoft.com/office/drawing/2014/main" id="{0FA79F60-C005-4B6F-8D8B-C4C281055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55" name="Line 59">
                <a:extLst>
                  <a:ext uri="{FF2B5EF4-FFF2-40B4-BE49-F238E27FC236}">
                    <a16:creationId xmlns:a16="http://schemas.microsoft.com/office/drawing/2014/main" id="{1979F47C-58AC-4DBC-9DA3-24DAE92EA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grpSp>
            <p:nvGrpSpPr>
              <p:cNvPr id="156" name="Group 60">
                <a:extLst>
                  <a:ext uri="{FF2B5EF4-FFF2-40B4-BE49-F238E27FC236}">
                    <a16:creationId xmlns:a16="http://schemas.microsoft.com/office/drawing/2014/main" id="{7C41670C-0A5A-4727-A9CD-D665D0DE61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157" name="Line 61">
                  <a:extLst>
                    <a:ext uri="{FF2B5EF4-FFF2-40B4-BE49-F238E27FC236}">
                      <a16:creationId xmlns:a16="http://schemas.microsoft.com/office/drawing/2014/main" id="{BAD1D0F4-0B5F-4336-9E29-F7E52495E4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158" name="Line 62">
                  <a:extLst>
                    <a:ext uri="{FF2B5EF4-FFF2-40B4-BE49-F238E27FC236}">
                      <a16:creationId xmlns:a16="http://schemas.microsoft.com/office/drawing/2014/main" id="{1179EE6D-0FB4-4765-90C5-82D75F2EFF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5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</p:grpSp>
        </p:grpSp>
      </p:grpSp>
      <p:grpSp>
        <p:nvGrpSpPr>
          <p:cNvPr id="159" name="Group 59">
            <a:extLst>
              <a:ext uri="{FF2B5EF4-FFF2-40B4-BE49-F238E27FC236}">
                <a16:creationId xmlns:a16="http://schemas.microsoft.com/office/drawing/2014/main" id="{E3C30C4E-56A6-4C4A-AE5B-72A1A7F88690}"/>
              </a:ext>
            </a:extLst>
          </p:cNvPr>
          <p:cNvGrpSpPr>
            <a:grpSpLocks/>
          </p:cNvGrpSpPr>
          <p:nvPr/>
        </p:nvGrpSpPr>
        <p:grpSpPr bwMode="auto">
          <a:xfrm>
            <a:off x="5182909" y="2550981"/>
            <a:ext cx="274637" cy="299382"/>
            <a:chOff x="-3815" y="2525"/>
            <a:chExt cx="322" cy="362"/>
          </a:xfrm>
        </p:grpSpPr>
        <p:grpSp>
          <p:nvGrpSpPr>
            <p:cNvPr id="160" name="Group 60">
              <a:extLst>
                <a:ext uri="{FF2B5EF4-FFF2-40B4-BE49-F238E27FC236}">
                  <a16:creationId xmlns:a16="http://schemas.microsoft.com/office/drawing/2014/main" id="{79059478-37EE-4A20-A368-7FDD1FCD8A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815" y="2525"/>
              <a:ext cx="322" cy="362"/>
              <a:chOff x="-3815" y="2525"/>
              <a:chExt cx="322" cy="362"/>
            </a:xfrm>
          </p:grpSpPr>
          <p:sp>
            <p:nvSpPr>
              <p:cNvPr id="162" name="Line 399">
                <a:extLst>
                  <a:ext uri="{FF2B5EF4-FFF2-40B4-BE49-F238E27FC236}">
                    <a16:creationId xmlns:a16="http://schemas.microsoft.com/office/drawing/2014/main" id="{84C269B2-6AA3-49B5-AF91-3CA16271BA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3799" y="2525"/>
                <a:ext cx="0" cy="36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63" name="Freeform 403">
                <a:extLst>
                  <a:ext uri="{FF2B5EF4-FFF2-40B4-BE49-F238E27FC236}">
                    <a16:creationId xmlns:a16="http://schemas.microsoft.com/office/drawing/2014/main" id="{C63EE7E0-C146-4787-ADCC-267356C06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15" y="2525"/>
                <a:ext cx="322" cy="197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77 h 159"/>
                  <a:gd name="T4" fmla="*/ 34405 w 291"/>
                  <a:gd name="T5" fmla="*/ 56 h 159"/>
                  <a:gd name="T6" fmla="*/ 34405 w 291"/>
                  <a:gd name="T7" fmla="*/ 1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807" tIns="45402" rIns="90807" bIns="45402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5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ru-RU" altLang="ru-RU"/>
              </a:p>
            </p:txBody>
          </p:sp>
        </p:grpSp>
        <p:sp>
          <p:nvSpPr>
            <p:cNvPr id="161" name="Text Box 404">
              <a:extLst>
                <a:ext uri="{FF2B5EF4-FFF2-40B4-BE49-F238E27FC236}">
                  <a16:creationId xmlns:a16="http://schemas.microsoft.com/office/drawing/2014/main" id="{09587703-EE58-4E47-B6F9-E36D5B9871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815" y="2570"/>
              <a:ext cx="292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endParaRPr lang="ru-RU" alt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endParaRPr>
            </a:p>
          </p:txBody>
        </p:sp>
      </p:grpSp>
      <p:sp>
        <p:nvSpPr>
          <p:cNvPr id="164" name="TextBox 163">
            <a:extLst>
              <a:ext uri="{FF2B5EF4-FFF2-40B4-BE49-F238E27FC236}">
                <a16:creationId xmlns:a16="http://schemas.microsoft.com/office/drawing/2014/main" id="{57650488-6A5F-4475-A2EC-685A7E282202}"/>
              </a:ext>
            </a:extLst>
          </p:cNvPr>
          <p:cNvSpPr txBox="1"/>
          <p:nvPr/>
        </p:nvSpPr>
        <p:spPr>
          <a:xfrm>
            <a:off x="16005" y="6304002"/>
            <a:ext cx="1633434" cy="55399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13:30 25.12.2020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ЦУКС ГУ Ляхов А.Н.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33501-412</a:t>
            </a: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использовались: АИУС РСЧС, </a:t>
            </a:r>
            <a:r>
              <a:rPr lang="ru-RU" sz="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endParaRPr lang="ru-RU" sz="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378"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1:1000</a:t>
            </a:r>
          </a:p>
        </p:txBody>
      </p:sp>
      <p:sp>
        <p:nvSpPr>
          <p:cNvPr id="165" name="Прямоугольник 164">
            <a:extLst>
              <a:ext uri="{FF2B5EF4-FFF2-40B4-BE49-F238E27FC236}">
                <a16:creationId xmlns:a16="http://schemas.microsoft.com/office/drawing/2014/main" id="{6A04E52F-1EC8-4121-81C1-7606B9E6C599}"/>
              </a:ext>
            </a:extLst>
          </p:cNvPr>
          <p:cNvSpPr/>
          <p:nvPr/>
        </p:nvSpPr>
        <p:spPr>
          <a:xfrm>
            <a:off x="7217" y="537823"/>
            <a:ext cx="2309461" cy="1986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5579AF-895C-4761-82C3-6EF8FA751C8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39" r="47782" b="23532"/>
          <a:stretch/>
        </p:blipFill>
        <p:spPr>
          <a:xfrm>
            <a:off x="5939" y="744502"/>
            <a:ext cx="2309461" cy="12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4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9" fill="hold"/>
                                        <p:tgtEl>
                                          <p:spTgt spid="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89" fill="hold"/>
                                        <p:tgtEl>
                                          <p:spTgt spid="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4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020B005-B73A-4778-ABDC-0B3AE70BF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145" y="3232432"/>
            <a:ext cx="1964245" cy="250598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67A665-F996-49F0-B857-135E4BDB9A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71541"/>
            <a:ext cx="7168145" cy="6186459"/>
          </a:xfrm>
          <a:prstGeom prst="rect">
            <a:avLst/>
          </a:prstGeom>
        </p:spPr>
      </p:pic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-11609" y="10763"/>
            <a:ext cx="9143999" cy="627529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59910" tIns="29954" rIns="59910" bIns="29954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ИНФОРМАЦИОННЫЕ МАТЕРИАЛЫ ПО РИСКУ НАРУШЕНИЯ ТРАНСПОРТНОГО СООБЩЕНИЯ, 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СВЯЗАННЫХ С НЕБЛАГОПРИЯТНЫМИ МЕТЕОЯВЛЕНИЯМИ</a:t>
            </a:r>
            <a:r>
              <a:rPr kumimoji="0" lang="ru-RU" alt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ФЕДЕРАЛЬНОЙ АВТОМОБИЛЬНОЙ ДОРОГЕ Р-254 НОВОСИБИРСКОЙ ОБЛАСТИ (на 26.12.2020)</a:t>
            </a:r>
          </a:p>
        </p:txBody>
      </p:sp>
      <p:pic>
        <p:nvPicPr>
          <p:cNvPr id="149" name="Рисунок 1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0" y="141246"/>
            <a:ext cx="700644" cy="420307"/>
          </a:xfrm>
          <a:prstGeom prst="rect">
            <a:avLst/>
          </a:prstGeom>
        </p:spPr>
      </p:pic>
      <p:pic>
        <p:nvPicPr>
          <p:cNvPr id="153" name="Рисунок 1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396" y="158391"/>
            <a:ext cx="1062357" cy="403162"/>
          </a:xfrm>
          <a:prstGeom prst="rect">
            <a:avLst/>
          </a:prstGeom>
        </p:spPr>
      </p:pic>
      <p:grpSp>
        <p:nvGrpSpPr>
          <p:cNvPr id="7" name="Группа 159"/>
          <p:cNvGrpSpPr/>
          <p:nvPr/>
        </p:nvGrpSpPr>
        <p:grpSpPr>
          <a:xfrm>
            <a:off x="7173286" y="5738413"/>
            <a:ext cx="2072985" cy="1108823"/>
            <a:chOff x="9126097" y="5329434"/>
            <a:chExt cx="2909064" cy="1478815"/>
          </a:xfrm>
        </p:grpSpPr>
        <p:sp>
          <p:nvSpPr>
            <p:cNvPr id="161" name="Rectangle 93"/>
            <p:cNvSpPr>
              <a:spLocks noChangeArrowheads="1"/>
            </p:cNvSpPr>
            <p:nvPr/>
          </p:nvSpPr>
          <p:spPr bwMode="auto">
            <a:xfrm>
              <a:off x="9126097" y="5329434"/>
              <a:ext cx="2799203" cy="14788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" name="Text Box 97"/>
            <p:cNvSpPr txBox="1">
              <a:spLocks noChangeArrowheads="1"/>
            </p:cNvSpPr>
            <p:nvPr/>
          </p:nvSpPr>
          <p:spPr bwMode="auto">
            <a:xfrm>
              <a:off x="9714921" y="5517470"/>
              <a:ext cx="2147024" cy="272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7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163" name="Text Box 97"/>
            <p:cNvSpPr txBox="1">
              <a:spLocks noChangeArrowheads="1"/>
            </p:cNvSpPr>
            <p:nvPr/>
          </p:nvSpPr>
          <p:spPr bwMode="auto">
            <a:xfrm>
              <a:off x="9572158" y="6150986"/>
              <a:ext cx="2147024" cy="272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4" name="Text Box 97"/>
            <p:cNvSpPr txBox="1">
              <a:spLocks noChangeArrowheads="1"/>
            </p:cNvSpPr>
            <p:nvPr/>
          </p:nvSpPr>
          <p:spPr bwMode="auto">
            <a:xfrm>
              <a:off x="9605060" y="5755615"/>
              <a:ext cx="2308120" cy="560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165" name="Полилиния 164"/>
            <p:cNvSpPr/>
            <p:nvPr/>
          </p:nvSpPr>
          <p:spPr>
            <a:xfrm>
              <a:off x="9220012" y="5855348"/>
              <a:ext cx="367792" cy="127074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Полилиния 165"/>
            <p:cNvSpPr/>
            <p:nvPr/>
          </p:nvSpPr>
          <p:spPr>
            <a:xfrm>
              <a:off x="9231145" y="6214173"/>
              <a:ext cx="329077" cy="109284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Text Box 97"/>
            <p:cNvSpPr txBox="1">
              <a:spLocks noChangeArrowheads="1"/>
            </p:cNvSpPr>
            <p:nvPr/>
          </p:nvSpPr>
          <p:spPr bwMode="auto">
            <a:xfrm>
              <a:off x="9464942" y="6128199"/>
              <a:ext cx="2570219" cy="27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Объездная дорога</a:t>
              </a:r>
            </a:p>
          </p:txBody>
        </p:sp>
        <p:sp>
          <p:nvSpPr>
            <p:cNvPr id="168" name="Овал 167"/>
            <p:cNvSpPr>
              <a:spLocks noChangeArrowheads="1"/>
            </p:cNvSpPr>
            <p:nvPr/>
          </p:nvSpPr>
          <p:spPr bwMode="auto">
            <a:xfrm rot="5238055">
              <a:off x="9332393" y="6437258"/>
              <a:ext cx="143031" cy="164339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68387" tIns="34192" rIns="68387" bIns="34192" anchor="ctr"/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Text Box 97"/>
            <p:cNvSpPr txBox="1">
              <a:spLocks noChangeArrowheads="1"/>
            </p:cNvSpPr>
            <p:nvPr/>
          </p:nvSpPr>
          <p:spPr bwMode="auto">
            <a:xfrm>
              <a:off x="9443624" y="6369595"/>
              <a:ext cx="2570219" cy="27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Arial" panose="020B0604020202020204" pitchFamily="34" charset="0"/>
                </a:rPr>
                <a:t>- Населенный пункт</a:t>
              </a: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7722" y="6508363"/>
            <a:ext cx="1419667" cy="349637"/>
          </a:xfrm>
          <a:prstGeom prst="rect">
            <a:avLst/>
          </a:prstGeom>
          <a:solidFill>
            <a:srgbClr val="C5E0B4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1937" tIns="35968" rIns="71937" bIns="35968" rtlCol="0" anchor="ctr" anchorCtr="1">
            <a:spAutoFit/>
          </a:bodyPr>
          <a:lstStyle/>
          <a:p>
            <a:pPr marL="0" marR="0" lvl="0" indent="0" algn="l" defTabSz="9135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Отрезанные </a:t>
            </a:r>
            <a:r>
              <a:rPr kumimoji="0" lang="ru-RU" sz="9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н.п</a:t>
            </a:r>
            <a:r>
              <a:rPr kumimoji="0" lang="ru-RU" sz="9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.: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нет</a:t>
            </a:r>
          </a:p>
          <a:p>
            <a:pPr marL="0" marR="0" lvl="0" indent="0" algn="l" defTabSz="9135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Объездная дорога: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 км</a:t>
            </a:r>
          </a:p>
        </p:txBody>
      </p:sp>
      <p:sp>
        <p:nvSpPr>
          <p:cNvPr id="56" name="Полилиния 165">
            <a:extLst>
              <a:ext uri="{FF2B5EF4-FFF2-40B4-BE49-F238E27FC236}">
                <a16:creationId xmlns:a16="http://schemas.microsoft.com/office/drawing/2014/main" id="{CCCDD75C-7BA0-434D-AE53-B6855E750F8B}"/>
              </a:ext>
            </a:extLst>
          </p:cNvPr>
          <p:cNvSpPr/>
          <p:nvPr/>
        </p:nvSpPr>
        <p:spPr>
          <a:xfrm flipV="1">
            <a:off x="1953695" y="2726962"/>
            <a:ext cx="231659" cy="45719"/>
          </a:xfrm>
          <a:custGeom>
            <a:avLst/>
            <a:gdLst>
              <a:gd name="connsiteX0" fmla="*/ 0 w 246743"/>
              <a:gd name="connsiteY0" fmla="*/ 14515 h 104019"/>
              <a:gd name="connsiteX1" fmla="*/ 87086 w 246743"/>
              <a:gd name="connsiteY1" fmla="*/ 101600 h 104019"/>
              <a:gd name="connsiteX2" fmla="*/ 246743 w 246743"/>
              <a:gd name="connsiteY2" fmla="*/ 0 h 10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743" h="104019">
                <a:moveTo>
                  <a:pt x="0" y="14515"/>
                </a:moveTo>
                <a:cubicBezTo>
                  <a:pt x="22981" y="59267"/>
                  <a:pt x="45962" y="104019"/>
                  <a:pt x="87086" y="101600"/>
                </a:cubicBezTo>
                <a:cubicBezTo>
                  <a:pt x="128210" y="99181"/>
                  <a:pt x="187476" y="49590"/>
                  <a:pt x="246743" y="0"/>
                </a:cubicBezTo>
              </a:path>
            </a:pathLst>
          </a:cu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9" tIns="34284" rIns="68569" bIns="34284" rtlCol="0" anchor="ctr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825E3E1-8AF0-4DD5-8235-B2ACBB190BD5}"/>
              </a:ext>
            </a:extLst>
          </p:cNvPr>
          <p:cNvSpPr txBox="1"/>
          <p:nvPr/>
        </p:nvSpPr>
        <p:spPr>
          <a:xfrm>
            <a:off x="2759705" y="3860400"/>
            <a:ext cx="441312" cy="2174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2947" tIns="31477" rIns="62947" bIns="31477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 marL="0" marR="0" lvl="0" indent="0" algn="just" defTabSz="61276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Р-254</a:t>
            </a:r>
          </a:p>
        </p:txBody>
      </p:sp>
      <p:sp>
        <p:nvSpPr>
          <p:cNvPr id="58" name="Text Box 182">
            <a:extLst>
              <a:ext uri="{FF2B5EF4-FFF2-40B4-BE49-F238E27FC236}">
                <a16:creationId xmlns:a16="http://schemas.microsoft.com/office/drawing/2014/main" id="{62A051CC-E19D-4A23-B707-8CCE534C1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624" y="3021193"/>
            <a:ext cx="704108" cy="1944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374" tIns="27686" rIns="55374" bIns="27686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Барабинск</a:t>
            </a:r>
          </a:p>
        </p:txBody>
      </p:sp>
      <p:sp>
        <p:nvSpPr>
          <p:cNvPr id="59" name="Text Box 182">
            <a:extLst>
              <a:ext uri="{FF2B5EF4-FFF2-40B4-BE49-F238E27FC236}">
                <a16:creationId xmlns:a16="http://schemas.microsoft.com/office/drawing/2014/main" id="{6D014678-D5DC-45D7-9F49-67676DA78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8007" y="1750765"/>
            <a:ext cx="704108" cy="1944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374" tIns="27686" rIns="55374" bIns="27686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Куйбышев</a:t>
            </a:r>
          </a:p>
        </p:txBody>
      </p: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A7C75D2E-59EE-4284-92B1-9B9AB3426AD2}"/>
              </a:ext>
            </a:extLst>
          </p:cNvPr>
          <p:cNvCxnSpPr>
            <a:cxnSpLocks/>
          </p:cNvCxnSpPr>
          <p:nvPr/>
        </p:nvCxnSpPr>
        <p:spPr>
          <a:xfrm flipH="1" flipV="1">
            <a:off x="3584072" y="3322900"/>
            <a:ext cx="3584073" cy="667407"/>
          </a:xfrm>
          <a:prstGeom prst="straightConnector1">
            <a:avLst/>
          </a:prstGeom>
          <a:ln w="28575">
            <a:solidFill>
              <a:srgbClr val="181DF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Овал 65">
            <a:extLst>
              <a:ext uri="{FF2B5EF4-FFF2-40B4-BE49-F238E27FC236}">
                <a16:creationId xmlns:a16="http://schemas.microsoft.com/office/drawing/2014/main" id="{AC73D47B-3070-4AF9-BFF3-4216F323E4C1}"/>
              </a:ext>
            </a:extLst>
          </p:cNvPr>
          <p:cNvSpPr>
            <a:spLocks noChangeArrowheads="1"/>
          </p:cNvSpPr>
          <p:nvPr/>
        </p:nvSpPr>
        <p:spPr bwMode="auto">
          <a:xfrm rot="5238055">
            <a:off x="3020002" y="1966104"/>
            <a:ext cx="107245" cy="115689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8387" tIns="34192" rIns="68387" bIns="34192" anchor="ctr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9318189C-E7E5-40B0-B062-8D098CF92882}"/>
              </a:ext>
            </a:extLst>
          </p:cNvPr>
          <p:cNvSpPr>
            <a:spLocks noChangeArrowheads="1"/>
          </p:cNvSpPr>
          <p:nvPr/>
        </p:nvSpPr>
        <p:spPr bwMode="auto">
          <a:xfrm rot="5238055">
            <a:off x="3372056" y="2895620"/>
            <a:ext cx="107245" cy="115689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8387" tIns="34192" rIns="68387" bIns="34192" anchor="ctr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282" y="3264671"/>
            <a:ext cx="628574" cy="25391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solidFill>
              <a:schemeClr val="tx1">
                <a:alpha val="61000"/>
              </a:schemeClr>
            </a:solidFill>
          </a:ln>
          <a:effectLst>
            <a:softEdge rad="38100"/>
          </a:effectLst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км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-19022" y="660778"/>
            <a:ext cx="2309461" cy="1986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9306C8-6B4F-432C-AF61-758418DD62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673807"/>
            <a:ext cx="2309461" cy="2687666"/>
          </a:xfrm>
          <a:prstGeom prst="rect">
            <a:avLst/>
          </a:prstGeom>
        </p:spPr>
      </p:pic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42B06163-78EA-4955-B7EF-60EBAE088B20}"/>
              </a:ext>
            </a:extLst>
          </p:cNvPr>
          <p:cNvSpPr/>
          <p:nvPr/>
        </p:nvSpPr>
        <p:spPr>
          <a:xfrm>
            <a:off x="2311400" y="1757257"/>
            <a:ext cx="3829050" cy="1379643"/>
          </a:xfrm>
          <a:custGeom>
            <a:avLst/>
            <a:gdLst>
              <a:gd name="connsiteX0" fmla="*/ 3829050 w 3829050"/>
              <a:gd name="connsiteY0" fmla="*/ 1379643 h 1379643"/>
              <a:gd name="connsiteX1" fmla="*/ 3721100 w 3829050"/>
              <a:gd name="connsiteY1" fmla="*/ 1151043 h 1379643"/>
              <a:gd name="connsiteX2" fmla="*/ 3714750 w 3829050"/>
              <a:gd name="connsiteY2" fmla="*/ 1024043 h 1379643"/>
              <a:gd name="connsiteX3" fmla="*/ 3714750 w 3829050"/>
              <a:gd name="connsiteY3" fmla="*/ 935143 h 1379643"/>
              <a:gd name="connsiteX4" fmla="*/ 3727450 w 3829050"/>
              <a:gd name="connsiteY4" fmla="*/ 839893 h 1379643"/>
              <a:gd name="connsiteX5" fmla="*/ 3740150 w 3829050"/>
              <a:gd name="connsiteY5" fmla="*/ 750993 h 1379643"/>
              <a:gd name="connsiteX6" fmla="*/ 3587750 w 3829050"/>
              <a:gd name="connsiteY6" fmla="*/ 814493 h 1379643"/>
              <a:gd name="connsiteX7" fmla="*/ 3517900 w 3829050"/>
              <a:gd name="connsiteY7" fmla="*/ 852593 h 1379643"/>
              <a:gd name="connsiteX8" fmla="*/ 3448050 w 3829050"/>
              <a:gd name="connsiteY8" fmla="*/ 871643 h 1379643"/>
              <a:gd name="connsiteX9" fmla="*/ 3365500 w 3829050"/>
              <a:gd name="connsiteY9" fmla="*/ 852593 h 1379643"/>
              <a:gd name="connsiteX10" fmla="*/ 3282950 w 3829050"/>
              <a:gd name="connsiteY10" fmla="*/ 795443 h 1379643"/>
              <a:gd name="connsiteX11" fmla="*/ 3225800 w 3829050"/>
              <a:gd name="connsiteY11" fmla="*/ 738293 h 1379643"/>
              <a:gd name="connsiteX12" fmla="*/ 3175000 w 3829050"/>
              <a:gd name="connsiteY12" fmla="*/ 668443 h 1379643"/>
              <a:gd name="connsiteX13" fmla="*/ 3175000 w 3829050"/>
              <a:gd name="connsiteY13" fmla="*/ 573193 h 1379643"/>
              <a:gd name="connsiteX14" fmla="*/ 3098800 w 3829050"/>
              <a:gd name="connsiteY14" fmla="*/ 465243 h 1379643"/>
              <a:gd name="connsiteX15" fmla="*/ 3054350 w 3829050"/>
              <a:gd name="connsiteY15" fmla="*/ 408093 h 1379643"/>
              <a:gd name="connsiteX16" fmla="*/ 2978150 w 3829050"/>
              <a:gd name="connsiteY16" fmla="*/ 325543 h 1379643"/>
              <a:gd name="connsiteX17" fmla="*/ 2882900 w 3829050"/>
              <a:gd name="connsiteY17" fmla="*/ 274743 h 1379643"/>
              <a:gd name="connsiteX18" fmla="*/ 2787650 w 3829050"/>
              <a:gd name="connsiteY18" fmla="*/ 242993 h 1379643"/>
              <a:gd name="connsiteX19" fmla="*/ 2705100 w 3829050"/>
              <a:gd name="connsiteY19" fmla="*/ 230293 h 1379643"/>
              <a:gd name="connsiteX20" fmla="*/ 2667000 w 3829050"/>
              <a:gd name="connsiteY20" fmla="*/ 185843 h 1379643"/>
              <a:gd name="connsiteX21" fmla="*/ 2628900 w 3829050"/>
              <a:gd name="connsiteY21" fmla="*/ 154093 h 1379643"/>
              <a:gd name="connsiteX22" fmla="*/ 2546350 w 3829050"/>
              <a:gd name="connsiteY22" fmla="*/ 109643 h 1379643"/>
              <a:gd name="connsiteX23" fmla="*/ 2362200 w 3829050"/>
              <a:gd name="connsiteY23" fmla="*/ 109643 h 1379643"/>
              <a:gd name="connsiteX24" fmla="*/ 2171700 w 3829050"/>
              <a:gd name="connsiteY24" fmla="*/ 122343 h 1379643"/>
              <a:gd name="connsiteX25" fmla="*/ 2076450 w 3829050"/>
              <a:gd name="connsiteY25" fmla="*/ 103293 h 1379643"/>
              <a:gd name="connsiteX26" fmla="*/ 1847850 w 3829050"/>
              <a:gd name="connsiteY26" fmla="*/ 1693 h 1379643"/>
              <a:gd name="connsiteX27" fmla="*/ 1587500 w 3829050"/>
              <a:gd name="connsiteY27" fmla="*/ 46143 h 1379643"/>
              <a:gd name="connsiteX28" fmla="*/ 1536700 w 3829050"/>
              <a:gd name="connsiteY28" fmla="*/ 128693 h 1379643"/>
              <a:gd name="connsiteX29" fmla="*/ 1511300 w 3829050"/>
              <a:gd name="connsiteY29" fmla="*/ 166793 h 1379643"/>
              <a:gd name="connsiteX30" fmla="*/ 1447800 w 3829050"/>
              <a:gd name="connsiteY30" fmla="*/ 173143 h 1379643"/>
              <a:gd name="connsiteX31" fmla="*/ 1384300 w 3829050"/>
              <a:gd name="connsiteY31" fmla="*/ 192193 h 1379643"/>
              <a:gd name="connsiteX32" fmla="*/ 1320800 w 3829050"/>
              <a:gd name="connsiteY32" fmla="*/ 312843 h 1379643"/>
              <a:gd name="connsiteX33" fmla="*/ 1244600 w 3829050"/>
              <a:gd name="connsiteY33" fmla="*/ 357293 h 1379643"/>
              <a:gd name="connsiteX34" fmla="*/ 1200150 w 3829050"/>
              <a:gd name="connsiteY34" fmla="*/ 357293 h 1379643"/>
              <a:gd name="connsiteX35" fmla="*/ 1117600 w 3829050"/>
              <a:gd name="connsiteY35" fmla="*/ 331893 h 1379643"/>
              <a:gd name="connsiteX36" fmla="*/ 1016000 w 3829050"/>
              <a:gd name="connsiteY36" fmla="*/ 300143 h 1379643"/>
              <a:gd name="connsiteX37" fmla="*/ 895350 w 3829050"/>
              <a:gd name="connsiteY37" fmla="*/ 350943 h 1379643"/>
              <a:gd name="connsiteX38" fmla="*/ 819150 w 3829050"/>
              <a:gd name="connsiteY38" fmla="*/ 350943 h 1379643"/>
              <a:gd name="connsiteX39" fmla="*/ 641350 w 3829050"/>
              <a:gd name="connsiteY39" fmla="*/ 522393 h 1379643"/>
              <a:gd name="connsiteX40" fmla="*/ 577850 w 3829050"/>
              <a:gd name="connsiteY40" fmla="*/ 604943 h 1379643"/>
              <a:gd name="connsiteX41" fmla="*/ 558800 w 3829050"/>
              <a:gd name="connsiteY41" fmla="*/ 662093 h 1379643"/>
              <a:gd name="connsiteX42" fmla="*/ 501650 w 3829050"/>
              <a:gd name="connsiteY42" fmla="*/ 687493 h 1379643"/>
              <a:gd name="connsiteX43" fmla="*/ 374650 w 3829050"/>
              <a:gd name="connsiteY43" fmla="*/ 643043 h 1379643"/>
              <a:gd name="connsiteX44" fmla="*/ 127000 w 3829050"/>
              <a:gd name="connsiteY44" fmla="*/ 782743 h 1379643"/>
              <a:gd name="connsiteX45" fmla="*/ 0 w 3829050"/>
              <a:gd name="connsiteY45" fmla="*/ 738293 h 137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29050" h="1379643">
                <a:moveTo>
                  <a:pt x="3829050" y="1379643"/>
                </a:moveTo>
                <a:cubicBezTo>
                  <a:pt x="3784600" y="1294976"/>
                  <a:pt x="3740150" y="1210310"/>
                  <a:pt x="3721100" y="1151043"/>
                </a:cubicBezTo>
                <a:cubicBezTo>
                  <a:pt x="3702050" y="1091776"/>
                  <a:pt x="3715808" y="1060026"/>
                  <a:pt x="3714750" y="1024043"/>
                </a:cubicBezTo>
                <a:cubicBezTo>
                  <a:pt x="3713692" y="988060"/>
                  <a:pt x="3712633" y="965835"/>
                  <a:pt x="3714750" y="935143"/>
                </a:cubicBezTo>
                <a:cubicBezTo>
                  <a:pt x="3716867" y="904451"/>
                  <a:pt x="3723217" y="870585"/>
                  <a:pt x="3727450" y="839893"/>
                </a:cubicBezTo>
                <a:cubicBezTo>
                  <a:pt x="3731683" y="809201"/>
                  <a:pt x="3763433" y="755226"/>
                  <a:pt x="3740150" y="750993"/>
                </a:cubicBezTo>
                <a:cubicBezTo>
                  <a:pt x="3716867" y="746760"/>
                  <a:pt x="3624792" y="797560"/>
                  <a:pt x="3587750" y="814493"/>
                </a:cubicBezTo>
                <a:cubicBezTo>
                  <a:pt x="3550708" y="831426"/>
                  <a:pt x="3541183" y="843068"/>
                  <a:pt x="3517900" y="852593"/>
                </a:cubicBezTo>
                <a:cubicBezTo>
                  <a:pt x="3494617" y="862118"/>
                  <a:pt x="3473450" y="871643"/>
                  <a:pt x="3448050" y="871643"/>
                </a:cubicBezTo>
                <a:cubicBezTo>
                  <a:pt x="3422650" y="871643"/>
                  <a:pt x="3393017" y="865293"/>
                  <a:pt x="3365500" y="852593"/>
                </a:cubicBezTo>
                <a:cubicBezTo>
                  <a:pt x="3337983" y="839893"/>
                  <a:pt x="3306233" y="814493"/>
                  <a:pt x="3282950" y="795443"/>
                </a:cubicBezTo>
                <a:cubicBezTo>
                  <a:pt x="3259667" y="776393"/>
                  <a:pt x="3243792" y="759460"/>
                  <a:pt x="3225800" y="738293"/>
                </a:cubicBezTo>
                <a:cubicBezTo>
                  <a:pt x="3207808" y="717126"/>
                  <a:pt x="3183467" y="695960"/>
                  <a:pt x="3175000" y="668443"/>
                </a:cubicBezTo>
                <a:cubicBezTo>
                  <a:pt x="3166533" y="640926"/>
                  <a:pt x="3187700" y="607060"/>
                  <a:pt x="3175000" y="573193"/>
                </a:cubicBezTo>
                <a:cubicBezTo>
                  <a:pt x="3162300" y="539326"/>
                  <a:pt x="3118908" y="492760"/>
                  <a:pt x="3098800" y="465243"/>
                </a:cubicBezTo>
                <a:cubicBezTo>
                  <a:pt x="3078692" y="437726"/>
                  <a:pt x="3074458" y="431376"/>
                  <a:pt x="3054350" y="408093"/>
                </a:cubicBezTo>
                <a:cubicBezTo>
                  <a:pt x="3034242" y="384810"/>
                  <a:pt x="3006725" y="347768"/>
                  <a:pt x="2978150" y="325543"/>
                </a:cubicBezTo>
                <a:cubicBezTo>
                  <a:pt x="2949575" y="303318"/>
                  <a:pt x="2914650" y="288501"/>
                  <a:pt x="2882900" y="274743"/>
                </a:cubicBezTo>
                <a:cubicBezTo>
                  <a:pt x="2851150" y="260985"/>
                  <a:pt x="2817283" y="250401"/>
                  <a:pt x="2787650" y="242993"/>
                </a:cubicBezTo>
                <a:cubicBezTo>
                  <a:pt x="2758017" y="235585"/>
                  <a:pt x="2725208" y="239818"/>
                  <a:pt x="2705100" y="230293"/>
                </a:cubicBezTo>
                <a:cubicBezTo>
                  <a:pt x="2684992" y="220768"/>
                  <a:pt x="2679700" y="198543"/>
                  <a:pt x="2667000" y="185843"/>
                </a:cubicBezTo>
                <a:cubicBezTo>
                  <a:pt x="2654300" y="173143"/>
                  <a:pt x="2649008" y="166793"/>
                  <a:pt x="2628900" y="154093"/>
                </a:cubicBezTo>
                <a:cubicBezTo>
                  <a:pt x="2608792" y="141393"/>
                  <a:pt x="2590800" y="117051"/>
                  <a:pt x="2546350" y="109643"/>
                </a:cubicBezTo>
                <a:cubicBezTo>
                  <a:pt x="2501900" y="102235"/>
                  <a:pt x="2424642" y="107526"/>
                  <a:pt x="2362200" y="109643"/>
                </a:cubicBezTo>
                <a:cubicBezTo>
                  <a:pt x="2299758" y="111760"/>
                  <a:pt x="2219325" y="123401"/>
                  <a:pt x="2171700" y="122343"/>
                </a:cubicBezTo>
                <a:cubicBezTo>
                  <a:pt x="2124075" y="121285"/>
                  <a:pt x="2130425" y="123401"/>
                  <a:pt x="2076450" y="103293"/>
                </a:cubicBezTo>
                <a:cubicBezTo>
                  <a:pt x="2022475" y="83185"/>
                  <a:pt x="1929342" y="11218"/>
                  <a:pt x="1847850" y="1693"/>
                </a:cubicBezTo>
                <a:cubicBezTo>
                  <a:pt x="1766358" y="-7832"/>
                  <a:pt x="1639358" y="24976"/>
                  <a:pt x="1587500" y="46143"/>
                </a:cubicBezTo>
                <a:cubicBezTo>
                  <a:pt x="1535642" y="67310"/>
                  <a:pt x="1549400" y="108585"/>
                  <a:pt x="1536700" y="128693"/>
                </a:cubicBezTo>
                <a:cubicBezTo>
                  <a:pt x="1524000" y="148801"/>
                  <a:pt x="1526117" y="159385"/>
                  <a:pt x="1511300" y="166793"/>
                </a:cubicBezTo>
                <a:cubicBezTo>
                  <a:pt x="1496483" y="174201"/>
                  <a:pt x="1468967" y="168910"/>
                  <a:pt x="1447800" y="173143"/>
                </a:cubicBezTo>
                <a:cubicBezTo>
                  <a:pt x="1426633" y="177376"/>
                  <a:pt x="1405467" y="168910"/>
                  <a:pt x="1384300" y="192193"/>
                </a:cubicBezTo>
                <a:cubicBezTo>
                  <a:pt x="1363133" y="215476"/>
                  <a:pt x="1344083" y="285326"/>
                  <a:pt x="1320800" y="312843"/>
                </a:cubicBezTo>
                <a:cubicBezTo>
                  <a:pt x="1297517" y="340360"/>
                  <a:pt x="1264708" y="349885"/>
                  <a:pt x="1244600" y="357293"/>
                </a:cubicBezTo>
                <a:cubicBezTo>
                  <a:pt x="1224492" y="364701"/>
                  <a:pt x="1221317" y="361526"/>
                  <a:pt x="1200150" y="357293"/>
                </a:cubicBezTo>
                <a:cubicBezTo>
                  <a:pt x="1178983" y="353060"/>
                  <a:pt x="1117600" y="331893"/>
                  <a:pt x="1117600" y="331893"/>
                </a:cubicBezTo>
                <a:cubicBezTo>
                  <a:pt x="1086908" y="322368"/>
                  <a:pt x="1053042" y="296968"/>
                  <a:pt x="1016000" y="300143"/>
                </a:cubicBezTo>
                <a:cubicBezTo>
                  <a:pt x="978958" y="303318"/>
                  <a:pt x="928158" y="342476"/>
                  <a:pt x="895350" y="350943"/>
                </a:cubicBezTo>
                <a:cubicBezTo>
                  <a:pt x="862542" y="359410"/>
                  <a:pt x="861483" y="322368"/>
                  <a:pt x="819150" y="350943"/>
                </a:cubicBezTo>
                <a:cubicBezTo>
                  <a:pt x="776817" y="379518"/>
                  <a:pt x="681567" y="480060"/>
                  <a:pt x="641350" y="522393"/>
                </a:cubicBezTo>
                <a:cubicBezTo>
                  <a:pt x="601133" y="564726"/>
                  <a:pt x="591608" y="581660"/>
                  <a:pt x="577850" y="604943"/>
                </a:cubicBezTo>
                <a:cubicBezTo>
                  <a:pt x="564092" y="628226"/>
                  <a:pt x="571500" y="648335"/>
                  <a:pt x="558800" y="662093"/>
                </a:cubicBezTo>
                <a:cubicBezTo>
                  <a:pt x="546100" y="675851"/>
                  <a:pt x="532342" y="690668"/>
                  <a:pt x="501650" y="687493"/>
                </a:cubicBezTo>
                <a:cubicBezTo>
                  <a:pt x="470958" y="684318"/>
                  <a:pt x="437092" y="627168"/>
                  <a:pt x="374650" y="643043"/>
                </a:cubicBezTo>
                <a:cubicBezTo>
                  <a:pt x="312208" y="658918"/>
                  <a:pt x="189442" y="766868"/>
                  <a:pt x="127000" y="782743"/>
                </a:cubicBezTo>
                <a:cubicBezTo>
                  <a:pt x="64558" y="798618"/>
                  <a:pt x="32279" y="768455"/>
                  <a:pt x="0" y="738293"/>
                </a:cubicBez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FE02A70">
            <a:hlinkClick r:id="" action="ppaction://media"/>
            <a:extLst>
              <a:ext uri="{FF2B5EF4-FFF2-40B4-BE49-F238E27FC236}">
                <a16:creationId xmlns:a16="http://schemas.microsoft.com/office/drawing/2014/main" id="{6547369D-1EC2-4941-B39A-380D139DB2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66895" y="891596"/>
            <a:ext cx="1977105" cy="2350592"/>
          </a:xfrm>
          <a:prstGeom prst="rect">
            <a:avLst/>
          </a:prstGeom>
        </p:spPr>
      </p:pic>
      <p:sp>
        <p:nvSpPr>
          <p:cNvPr id="157" name="Прямоугольник 156"/>
          <p:cNvSpPr/>
          <p:nvPr/>
        </p:nvSpPr>
        <p:spPr>
          <a:xfrm>
            <a:off x="7156353" y="649335"/>
            <a:ext cx="1987647" cy="2422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0845822-1A52-40C6-849B-977266E9C63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25011" r="48081" b="36115"/>
          <a:stretch/>
        </p:blipFill>
        <p:spPr>
          <a:xfrm>
            <a:off x="-11608" y="859389"/>
            <a:ext cx="2312590" cy="134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8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88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3_Оформление по умолчанию">
  <a:themeElements>
    <a:clrScheme name="6_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6_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555525</TotalTime>
  <Words>738</Words>
  <Application>Microsoft Office PowerPoint</Application>
  <PresentationFormat>Экран (4:3)</PresentationFormat>
  <Paragraphs>280</Paragraphs>
  <Slides>6</Slides>
  <Notes>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2_Тема Office</vt:lpstr>
      <vt:lpstr>21_Тема Office</vt:lpstr>
      <vt:lpstr>23_Оформление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OD_ARM27</cp:lastModifiedBy>
  <cp:revision>24800</cp:revision>
  <cp:lastPrinted>2020-10-29T20:01:36Z</cp:lastPrinted>
  <dcterms:created xsi:type="dcterms:W3CDTF">2014-09-08T13:21:12Z</dcterms:created>
  <dcterms:modified xsi:type="dcterms:W3CDTF">2020-12-25T06:52:52Z</dcterms:modified>
</cp:coreProperties>
</file>